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4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5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  <p:sldMasterId id="2147484052" r:id="rId5"/>
    <p:sldMasterId id="2147484095" r:id="rId6"/>
    <p:sldMasterId id="2147484269" r:id="rId7"/>
    <p:sldMasterId id="2147484183" r:id="rId8"/>
    <p:sldMasterId id="2147484226" r:id="rId9"/>
  </p:sldMasterIdLst>
  <p:notesMasterIdLst>
    <p:notesMasterId r:id="rId11"/>
  </p:notesMasterIdLst>
  <p:handoutMasterIdLst>
    <p:handoutMasterId r:id="rId12"/>
  </p:handoutMasterIdLst>
  <p:sldIdLst>
    <p:sldId id="262" r:id="rId10"/>
  </p:sldIdLst>
  <p:sldSz cx="12192000" cy="6858000"/>
  <p:notesSz cx="7010400" cy="92964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UNDAMENTALS" id="{3E2DCDE2-314C-41F3-9EF4-CE2E759924CB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CFA"/>
    <a:srgbClr val="E7CCC3"/>
    <a:srgbClr val="003300"/>
    <a:srgbClr val="B4C8E9"/>
    <a:srgbClr val="87A0B5"/>
    <a:srgbClr val="0E406A"/>
    <a:srgbClr val="709749"/>
    <a:srgbClr val="008000"/>
    <a:srgbClr val="7A6E66"/>
    <a:srgbClr val="A83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2" autoAdjust="0"/>
    <p:restoredTop sz="94291" autoAdjust="0"/>
  </p:normalViewPr>
  <p:slideViewPr>
    <p:cSldViewPr snapToGrid="0" snapToObjects="1">
      <p:cViewPr>
        <p:scale>
          <a:sx n="117" d="100"/>
          <a:sy n="117" d="100"/>
        </p:scale>
        <p:origin x="120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3462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0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/>
            </a:lvl1pPr>
          </a:lstStyle>
          <a:p>
            <a:fld id="{D966CA51-F936-394B-9806-25184CB372C6}" type="datetimeFigureOut">
              <a:rPr lang="en-US" smtClean="0">
                <a:latin typeface="Segoe UI" panose="020B0502040204020203" pitchFamily="34" charset="0"/>
              </a:rPr>
              <a:t>12/5/2022</a:t>
            </a:fld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/>
            </a:lvl1pPr>
          </a:lstStyle>
          <a:p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/>
            </a:lvl1pPr>
          </a:lstStyle>
          <a:p>
            <a:fld id="{CCF3835D-1F67-8740-A6E3-E9CBFBC1AAFA}" type="slidenum">
              <a:rPr lang="en-US" smtClean="0">
                <a:latin typeface="Segoe UI" panose="020B0502040204020203" pitchFamily="34" charset="0"/>
              </a:rPr>
              <a:t>‹#›</a:t>
            </a:fld>
            <a:endParaRPr lang="en-US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67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9" tIns="46590" rIns="93179" bIns="46590" rtlCol="0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D1379AAA-C0C0-CB49-8400-60D4C0C57CDC}" type="datetimeFigureOut">
              <a:rPr lang="en-US" smtClean="0"/>
              <a:pPr/>
              <a:t>12/5/2022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9" tIns="46590" rIns="93179" bIns="4659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9" tIns="46590" rIns="93179" bIns="4659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l">
              <a:defRPr sz="1200" b="0" i="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79" tIns="46590" rIns="93179" bIns="46590" rtlCol="0" anchor="b"/>
          <a:lstStyle>
            <a:lvl1pPr algn="r">
              <a:defRPr sz="1200" b="0" i="0">
                <a:latin typeface="Segoe UI" panose="020B0502040204020203" pitchFamily="34" charset="0"/>
              </a:defRPr>
            </a:lvl1pPr>
          </a:lstStyle>
          <a:p>
            <a:fld id="{3C1A31D5-59AE-914B-B6B8-D3FB1071DE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1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178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354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532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709" algn="l" defTabSz="914354" rtl="0" eaLnBrk="1" latinLnBrk="0" hangingPunct="1">
      <a:defRPr sz="1200" b="0" i="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01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, Subtitle, Textblock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BAB1A1E-6473-4F85-96A5-9A8E6777B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5487" y="6201507"/>
            <a:ext cx="2416307" cy="473203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A1C2E32-6E91-4844-9A0D-787447655E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460" y="1392333"/>
            <a:ext cx="11771588" cy="4893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BC6F99-B017-49D9-AA91-DE00E392E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06" y="2071134"/>
            <a:ext cx="11771588" cy="3940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2pPr>
            <a:lvl3pPr marL="57308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3pPr>
            <a:lvl4pPr marL="914400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4pPr>
            <a:lvl5pPr marL="12017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FA042B-B43D-45D1-9C85-7FD2C59F3F51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BFBD01-8D40-423A-866F-6C061167752F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8F887E-1232-4435-97A3-1E25065CA45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26E7DB-C689-4358-9075-F52D25CB532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3BF970-4F3A-4EF4-9A0A-57E2218BA64E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C5599-DA3A-4C6A-8D86-A89103FC1FAE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990E7B-1DA8-4477-A737-34C5E4F52033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809EF4-EB01-4A0A-826C-5DDE45400CE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ADF9B8-8414-45A5-817E-54A7D3620D25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0">
            <a:extLst>
              <a:ext uri="{FF2B5EF4-FFF2-40B4-BE49-F238E27FC236}">
                <a16:creationId xmlns:a16="http://schemas.microsoft.com/office/drawing/2014/main" id="{254E3B7B-95B0-4A5B-9B7C-541B7A179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346866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26063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Text Block Lockup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0371-0157-48D2-B25E-63C079B0C1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546022"/>
            <a:ext cx="10134051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1D648-3AF2-4A83-BA6E-967D8A8899A6}"/>
              </a:ext>
            </a:extLst>
          </p:cNvPr>
          <p:cNvSpPr/>
          <p:nvPr userDrawn="1"/>
        </p:nvSpPr>
        <p:spPr>
          <a:xfrm>
            <a:off x="-2" y="5583232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6D3A69-F160-4F00-BE66-9168B4F04599}"/>
              </a:ext>
            </a:extLst>
          </p:cNvPr>
          <p:cNvGrpSpPr/>
          <p:nvPr userDrawn="1"/>
        </p:nvGrpSpPr>
        <p:grpSpPr>
          <a:xfrm>
            <a:off x="-2" y="6631170"/>
            <a:ext cx="12192000" cy="226830"/>
            <a:chOff x="-1" y="750977"/>
            <a:chExt cx="12192000" cy="2268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BD4FA4-DC78-4C0B-8A3E-BB8E58021A7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3C4A83-EB0B-4055-BCB7-DD9DB1864AC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24656B-842F-4993-A435-A61F1B5EACB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CAD5EE-7FAA-45C6-991B-78E3B0CB7A79}"/>
              </a:ext>
            </a:extLst>
          </p:cNvPr>
          <p:cNvGrpSpPr/>
          <p:nvPr userDrawn="1"/>
        </p:nvGrpSpPr>
        <p:grpSpPr>
          <a:xfrm rot="10800000">
            <a:off x="-2" y="5580860"/>
            <a:ext cx="12192000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F00FCA-FA6A-480F-ABEA-8C69CB2D01A3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A3FC14-19D9-40C2-B965-50BCDD93AA2E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7CBF04-0486-4418-B61E-426801E3356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D7E995D-5A48-434C-A0EF-6B86F196FCD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5810834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58713905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rge Textblock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2E33EF6-C08E-49EF-8A9E-7386E8D35879}"/>
              </a:ext>
            </a:extLst>
          </p:cNvPr>
          <p:cNvSpPr/>
          <p:nvPr userDrawn="1"/>
        </p:nvSpPr>
        <p:spPr>
          <a:xfrm>
            <a:off x="0" y="5292969"/>
            <a:ext cx="12192000" cy="1565031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5545370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206" y="6116213"/>
            <a:ext cx="11771588" cy="48939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AD5160-4F3F-4DF6-ADB4-7020B4FD0B1E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312E29-8FFA-475C-AA2A-0F63A2638C17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3E713C-666B-4ED9-97FF-3EF181372E52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F3190A-72E6-4E1C-9A86-1AF4C8F8B2F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0F5065-822B-4B6A-AFAA-01A483D649A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017566-C4FA-4312-8AFE-7B38452C39EC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0EB7D8-5903-4EE8-813B-B89E5481522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D02151-C7B7-4DB4-88BA-7CBF5838B9AA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16788F-F8F9-47F8-963E-4A261DBB5BC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73BCE8-752C-4007-9E2A-05FACFC49051}"/>
              </a:ext>
            </a:extLst>
          </p:cNvPr>
          <p:cNvGrpSpPr/>
          <p:nvPr userDrawn="1"/>
        </p:nvGrpSpPr>
        <p:grpSpPr>
          <a:xfrm rot="10800000">
            <a:off x="-1373" y="5292969"/>
            <a:ext cx="12192000" cy="226830"/>
            <a:chOff x="-1" y="750977"/>
            <a:chExt cx="12192000" cy="2268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3E20E9-CA45-4640-97CB-76DD03B9F04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7EBEF4E-837E-4A14-8EA9-0CCF2D3EFFE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A2888C-E69B-4981-AA7A-139473BFC13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4DCEAE-FA3D-4ADA-8A34-2EF341CA9EBB}"/>
              </a:ext>
            </a:extLst>
          </p:cNvPr>
          <p:cNvGrpSpPr/>
          <p:nvPr userDrawn="1"/>
        </p:nvGrpSpPr>
        <p:grpSpPr>
          <a:xfrm>
            <a:off x="-1373" y="6628950"/>
            <a:ext cx="12192000" cy="226830"/>
            <a:chOff x="-1" y="750977"/>
            <a:chExt cx="12192000" cy="22683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1B49C1-69B3-4FD2-9CAC-25CED095E03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F3FDAF6-D362-43E6-A54A-83D11156B63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8E7CBF-492C-4878-B129-F17F4C24940E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CD4EA0B-9C89-475E-9AB4-17CDC403D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601" y="1388498"/>
            <a:ext cx="10134051" cy="3787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1ED4F4A-7C5B-4883-ACCA-944DB4CB1B7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2324039873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ro Image with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42F60A-7C70-419F-B397-F38624F3E5B7}"/>
              </a:ext>
            </a:extLst>
          </p:cNvPr>
          <p:cNvSpPr/>
          <p:nvPr userDrawn="1"/>
        </p:nvSpPr>
        <p:spPr>
          <a:xfrm>
            <a:off x="0" y="5292969"/>
            <a:ext cx="12192000" cy="1565031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6CDE6FDF-6814-4130-83E8-24E3E1C29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5545370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7A93958-0B4D-4BA8-952F-FCB583D407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206" y="6116213"/>
            <a:ext cx="11771588" cy="48939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B17AB-A706-4A2B-BABF-6EBA4C9124DD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ABE858-176C-4F9A-A2C5-21063FDD68BC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00F42C-18DB-450D-A109-5D048D5D156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423DE2-C29B-4BC2-A4B9-68E1CECCADE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BD21E-4194-4E16-B7A7-77970A3E7AD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DEA41E-56EC-4057-A590-20A54246B8E5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E8F59E-247B-45ED-9C96-AD980ECB798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AFBB86-6F96-4A18-84F6-1D18782B2946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F897CE-4573-41BB-BD0F-80B2CE2FBE0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DC417-62DA-42D5-B584-86899AE0FAC1}"/>
              </a:ext>
            </a:extLst>
          </p:cNvPr>
          <p:cNvGrpSpPr/>
          <p:nvPr userDrawn="1"/>
        </p:nvGrpSpPr>
        <p:grpSpPr>
          <a:xfrm rot="10800000">
            <a:off x="-1373" y="5292969"/>
            <a:ext cx="12192000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E5F2C6-8446-402C-B399-CA3C3E4B8E0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4A56AB-F11B-4E1D-96D5-55BFD6CEA33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9ACF9F-C1D9-4A37-B69A-BD00869FFB1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35955-699E-4815-86D0-0D8452BD7E33}"/>
              </a:ext>
            </a:extLst>
          </p:cNvPr>
          <p:cNvGrpSpPr/>
          <p:nvPr userDrawn="1"/>
        </p:nvGrpSpPr>
        <p:grpSpPr>
          <a:xfrm>
            <a:off x="-1373" y="6628950"/>
            <a:ext cx="12192000" cy="226830"/>
            <a:chOff x="-1" y="750977"/>
            <a:chExt cx="12192000" cy="2268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A87EA4F-2E87-49AF-9AF5-80FFB0177FD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9733CE-72F7-4CBF-A873-E1FEB1BA4641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3ADEC8-6AE4-4632-A2B8-1079A92B0672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C802EF18-F39F-4814-B16D-5E54DCAE78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83878519-B371-456A-B15A-2C179C4FA99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-1373" y="1283091"/>
            <a:ext cx="12192000" cy="400765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401336003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Block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9F77C4-7E50-4C5A-A4D7-E850DF40F5B7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C079-F1DD-46DF-B337-CCB782AFF9ED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7063-DAA3-46C2-A9CB-D5D117459B4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7CE5F-6C12-42D7-A9B8-FAC80B031AA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819D9-C8B4-4B80-BE24-AA82DB17072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73A88-D641-45A3-BB23-4AB0189E21EA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1ABC3-C271-4A00-854F-97855FC3EA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6F4744-E308-42D3-8768-67A4733A092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4D2F9-3B2C-418B-8E8F-AC3303ABEC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FEA-4E0D-4BA3-B5ED-3F68568A4381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FAC762-D78B-4E1F-B9E8-82654E6E4E80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40EB8E-C782-4A17-8563-0A7A1FD8A60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361AE-C75C-4E94-AA4E-6B1B42BB5A4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6E1EE-9BD1-43CF-8662-A7EC42EC6F6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321F43-570F-4485-8302-B71B8F6437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1549303"/>
            <a:ext cx="4041259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DB706BF-B183-4F1E-AEF6-63BDD5BF13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96E55B6-2B2B-469D-BA50-230B79FADBB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359115" y="1549304"/>
            <a:ext cx="5803913" cy="453931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4147590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rge Image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9F77C4-7E50-4C5A-A4D7-E850DF40F5B7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C079-F1DD-46DF-B337-CCB782AFF9ED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7063-DAA3-46C2-A9CB-D5D117459B4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7CE5F-6C12-42D7-A9B8-FAC80B031AA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819D9-C8B4-4B80-BE24-AA82DB17072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73A88-D641-45A3-BB23-4AB0189E21EA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1ABC3-C271-4A00-854F-97855FC3EA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6F4744-E308-42D3-8768-67A4733A092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4D2F9-3B2C-418B-8E8F-AC3303ABEC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FEA-4E0D-4BA3-B5ED-3F68568A4381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FAC762-D78B-4E1F-B9E8-82654E6E4E80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40EB8E-C782-4A17-8563-0A7A1FD8A60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361AE-C75C-4E94-AA4E-6B1B42BB5A4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6E1EE-9BD1-43CF-8662-A7EC42EC6F6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B583F62-A06B-4F3D-A6D9-0825C1680B9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28972" y="5423624"/>
            <a:ext cx="10134052" cy="834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edit picture caption.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5666502-3C59-419B-A4F6-2ED97A96334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E43AD086-FC56-4311-B17C-4AAEE754A22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28972" y="1378840"/>
            <a:ext cx="10134329" cy="393653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33272732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rge Text with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17A363-C719-4499-8D60-7E22E2CBC9EF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94CA43-B8C0-4621-A26C-6CC4B1BB78C6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721696-2ED4-47A5-AFEA-72BB4B220DD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5C37C9-5460-4337-B333-F6E804D6807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03A569-6B18-4B9E-9BC4-76F8090FE86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FF430A-9D3C-436D-865E-31DF0DCDAAE1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D39EC1-78CE-4899-97F1-392B6E2B9E7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948E02-E614-4921-A7C1-D26EC6F97BE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766E41-C27D-4C48-8367-E6E5D8DD2EF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0">
            <a:extLst>
              <a:ext uri="{FF2B5EF4-FFF2-40B4-BE49-F238E27FC236}">
                <a16:creationId xmlns:a16="http://schemas.microsoft.com/office/drawing/2014/main" id="{38BA5039-F415-4F63-9DD9-FBFC6BB7A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346866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B1A1E-6473-4F85-96A5-9A8E6777B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65487" y="6201507"/>
            <a:ext cx="2416307" cy="473203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7901CAD-04D6-4D5D-A27A-26BB0A0D68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1549303"/>
            <a:ext cx="10134051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1861060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, Subtitle, Textblock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A1C2E32-6E91-4844-9A0D-787447655E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460" y="1392333"/>
            <a:ext cx="11771588" cy="4893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BC6F99-B017-49D9-AA91-DE00E392E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06" y="2071134"/>
            <a:ext cx="11771588" cy="3940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2pPr>
            <a:lvl3pPr marL="57308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3pPr>
            <a:lvl4pPr marL="914400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4pPr>
            <a:lvl5pPr marL="12017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FA042B-B43D-45D1-9C85-7FD2C59F3F51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BFBD01-8D40-423A-866F-6C061167752F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8F887E-1232-4435-97A3-1E25065CA45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26E7DB-C689-4358-9075-F52D25CB532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3BF970-4F3A-4EF4-9A0A-57E2218BA64E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C5599-DA3A-4C6A-8D86-A89103FC1FAE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990E7B-1DA8-4477-A737-34C5E4F52033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809EF4-EB01-4A0A-826C-5DDE45400CE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ADF9B8-8414-45A5-817E-54A7D3620D25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0">
            <a:extLst>
              <a:ext uri="{FF2B5EF4-FFF2-40B4-BE49-F238E27FC236}">
                <a16:creationId xmlns:a16="http://schemas.microsoft.com/office/drawing/2014/main" id="{254E3B7B-95B0-4A5B-9B7C-541B7A179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346866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F401C7-6BD9-4394-8CB7-4BFCC1BEBD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65487" y="6201507"/>
            <a:ext cx="2416307" cy="4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724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, Large Text Block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BC6F99-B017-49D9-AA91-DE00E392E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06" y="1416022"/>
            <a:ext cx="11771588" cy="4602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2pPr>
            <a:lvl3pPr marL="57308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3pPr>
            <a:lvl4pPr marL="914400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4pPr>
            <a:lvl5pPr marL="12017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9B8BD7-753A-4F0B-B164-936D30D6E1B6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316FED-EE0A-4327-B192-67EC532C45D7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5416B6-2A94-4720-B14B-D417169A2AD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847B56-2ECA-4C87-8BD8-797BCF5BFD84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BBCE97-8BA3-4DFA-B9CB-B684A7D6FAE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8038CA-A75F-4BC7-9F72-69EA0C8DD2C2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A957A9-CC0D-4C6D-B46C-01C15E18A8F2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F42E1C-7782-4153-A708-0B6F4C19DC4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E99CF6-158C-4B33-9305-5F7F1839E16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0">
            <a:extLst>
              <a:ext uri="{FF2B5EF4-FFF2-40B4-BE49-F238E27FC236}">
                <a16:creationId xmlns:a16="http://schemas.microsoft.com/office/drawing/2014/main" id="{B038F9CC-8955-4E9A-8E9D-AA21F5F61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346866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385FBB-CF2A-4B03-B96E-690515438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65487" y="6201507"/>
            <a:ext cx="2416307" cy="4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19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ockup, 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941" y="2391865"/>
            <a:ext cx="11384595" cy="38389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spcAft>
                <a:spcPts val="959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2EA115-C905-4FBB-B0D5-6FC2A4CB2972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D594CB-A99E-46FD-9E49-CEAB9B9065C9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B456BF-068B-44DE-89ED-9EACC44A03A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DAB257-F4AC-4011-AB07-E5DD87DACBCF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4BC5FE-F518-402A-A8C9-EB41BFDE6EB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7B8320-29E1-4C61-A68C-E4A8C126212E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FC6A5B-D96C-49FA-8DAA-A8DEAF8D3C0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E8B0A3-34D9-4C68-A5F6-56EB48E74B31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CBC080-93CC-4E45-B179-FBB46A137D9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20A56DA-9F5F-412E-A126-0E7B5994E703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17ECDFE-1BDB-403F-B232-4E22023EFD49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43D328-F674-4D9F-9363-64986873414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D053AC-B13E-4326-82C8-7C0662EC5A3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9DFE00-BE86-4D92-9D66-525B137EAE6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D0AD833-1E4B-4798-824C-33C3CBB0401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2375915886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ckup, Title, Text Left,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583EC7-7E32-49C0-BE24-191D0EE3BF8A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766CDA-406A-4DD2-A370-5689B57775F3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318B8A-D067-416A-9DEA-64530442498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E08861-BFB2-4185-B620-02F65AFCB51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D096D5-8E17-4B7E-B807-0A288C62E9C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A042E5-FC1A-43C2-8731-CE3089F2089B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542712-B00D-4FA6-9813-41A4885561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0CAEA6-179C-4D92-A0FE-341D477A060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C426FF-027E-4553-8BEB-7B8E6FD3A06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F9C8A03-1C6C-4B98-9023-600E90BEF44D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10E90F-9CDB-4D53-A509-3941FA536306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E9CB53-A2AF-4F76-8A4D-72884E4DE815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F5FF81-8F71-4842-A436-3100A4C947D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A88A9C-C8A9-4368-9C3D-B96228FD594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188C9DD-6584-478D-BAB1-134AECE3B9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940" y="2383351"/>
            <a:ext cx="5470004" cy="3905482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 lang="en-US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>
                <a:solidFill>
                  <a:schemeClr val="bg1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95130E1-7AC5-425D-A159-B503286EE1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8" y="2383351"/>
            <a:ext cx="5621163" cy="39054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spcAft>
                <a:spcPts val="959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310B71A-2718-42B0-922A-17330D61295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5" name="Title 10">
            <a:extLst>
              <a:ext uri="{FF2B5EF4-FFF2-40B4-BE49-F238E27FC236}">
                <a16:creationId xmlns:a16="http://schemas.microsoft.com/office/drawing/2014/main" id="{C79C6340-6A0D-409E-9A95-EC9789165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93454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, Large Text Block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BAB1A1E-6473-4F85-96A5-9A8E6777B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5487" y="6201507"/>
            <a:ext cx="2416307" cy="47320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BC6F99-B017-49D9-AA91-DE00E392E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06" y="1416022"/>
            <a:ext cx="11771588" cy="4602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2pPr>
            <a:lvl3pPr marL="57308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3pPr>
            <a:lvl4pPr marL="914400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4pPr>
            <a:lvl5pPr marL="12017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9B8BD7-753A-4F0B-B164-936D30D6E1B6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316FED-EE0A-4327-B192-67EC532C45D7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5416B6-2A94-4720-B14B-D417169A2AD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847B56-2ECA-4C87-8BD8-797BCF5BFD84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BBCE97-8BA3-4DFA-B9CB-B684A7D6FAE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8038CA-A75F-4BC7-9F72-69EA0C8DD2C2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A957A9-CC0D-4C6D-B46C-01C15E18A8F2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F42E1C-7782-4153-A708-0B6F4C19DC4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E99CF6-158C-4B33-9305-5F7F1839E16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0">
            <a:extLst>
              <a:ext uri="{FF2B5EF4-FFF2-40B4-BE49-F238E27FC236}">
                <a16:creationId xmlns:a16="http://schemas.microsoft.com/office/drawing/2014/main" id="{B038F9CC-8955-4E9A-8E9D-AA21F5F61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346866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771599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with 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5ECF5F-31FB-4478-8BA0-BDA7ED682F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5452" y="2383351"/>
            <a:ext cx="3341091" cy="3899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44C85FC-B6D3-4C79-A6BD-BA8337451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6966" y="2383351"/>
            <a:ext cx="3341092" cy="3899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05B4007-A849-407E-9DA1-E57B9BE6C1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940" y="2389371"/>
            <a:ext cx="3341091" cy="3899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60B15-A676-46B8-9E77-F862E4047E31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BED12A-2B94-402B-8482-62D07773FFF4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4264E8-6496-4B2B-A7D2-8DC55B63B88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BA51B-9AD5-42BD-84B2-F63FACD8AC9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860C11-DE0F-4458-9DA6-065A33ED100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C8A63-2375-48AA-AB07-5C0899E3C1DF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AC8FE9-5860-4183-BE0A-1E17468E89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D9FBCE-B128-4AA5-9501-3BF2774C524E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0218CE-8B84-46D2-8154-9ED7DEACB68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9A8B3EE-FAE8-41D8-A899-BEDA54685F90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9FE7C-3648-40DB-9C3A-37EBBC5BF6AA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DC450D-99C6-4C84-9BB9-C6D0436B33C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CCFE9C-1195-49A6-85ED-4EF4FA92426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0DF21A-31E3-4D16-BF38-1C16AB3BBF8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8CBE86D3-5AE6-44EE-9896-C541F5C4422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6" name="Title 10">
            <a:extLst>
              <a:ext uri="{FF2B5EF4-FFF2-40B4-BE49-F238E27FC236}">
                <a16:creationId xmlns:a16="http://schemas.microsoft.com/office/drawing/2014/main" id="{42EFBD5E-6C19-496D-8A00-9D3EFC929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7421928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&amp; 3 Text Columns,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5ECF5F-31FB-4478-8BA0-BDA7ED682F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5452" y="2383351"/>
            <a:ext cx="3341091" cy="3899261"/>
          </a:xfrm>
          <a:prstGeom prst="rect">
            <a:avLst/>
          </a:prstGeom>
          <a:solidFill>
            <a:srgbClr val="0E406A"/>
          </a:solidFill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44C85FC-B6D3-4C79-A6BD-BA8337451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6966" y="2383351"/>
            <a:ext cx="3341092" cy="3899261"/>
          </a:xfrm>
          <a:prstGeom prst="rect">
            <a:avLst/>
          </a:prstGeom>
          <a:solidFill>
            <a:srgbClr val="0E406A"/>
          </a:solidFill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05B4007-A849-407E-9DA1-E57B9BE6C1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940" y="2389371"/>
            <a:ext cx="3341091" cy="3899261"/>
          </a:xfrm>
          <a:prstGeom prst="rect">
            <a:avLst/>
          </a:prstGeom>
          <a:solidFill>
            <a:srgbClr val="0E406A"/>
          </a:solidFill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60B15-A676-46B8-9E77-F862E4047E31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BED12A-2B94-402B-8482-62D07773FFF4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4264E8-6496-4B2B-A7D2-8DC55B63B88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BA51B-9AD5-42BD-84B2-F63FACD8AC9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860C11-DE0F-4458-9DA6-065A33ED100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C8A63-2375-48AA-AB07-5C0899E3C1DF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AC8FE9-5860-4183-BE0A-1E17468E89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D9FBCE-B128-4AA5-9501-3BF2774C524E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0218CE-8B84-46D2-8154-9ED7DEACB68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9A8B3EE-FAE8-41D8-A899-BEDA54685F90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9FE7C-3648-40DB-9C3A-37EBBC5BF6AA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DC450D-99C6-4C84-9BB9-C6D0436B33C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CCFE9C-1195-49A6-85ED-4EF4FA92426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0DF21A-31E3-4D16-BF38-1C16AB3BBF8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5113BDD-E989-48ED-8E54-59107329B18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6" name="Title 10">
            <a:extLst>
              <a:ext uri="{FF2B5EF4-FFF2-40B4-BE49-F238E27FC236}">
                <a16:creationId xmlns:a16="http://schemas.microsoft.com/office/drawing/2014/main" id="{BB5BB587-96AB-4202-8920-99F7615F2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9109948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96BED-D2E8-4F01-B219-9F1F359D5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637" y="160337"/>
            <a:ext cx="11896725" cy="6537325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336259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D347C4-BEFE-496D-AAAF-A15B95531133}"/>
              </a:ext>
            </a:extLst>
          </p:cNvPr>
          <p:cNvSpPr/>
          <p:nvPr userDrawn="1"/>
        </p:nvSpPr>
        <p:spPr>
          <a:xfrm>
            <a:off x="0" y="5593231"/>
            <a:ext cx="12192000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7D5F60-E618-454E-BF83-7BDF41F62402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1C85FA-83C5-4B7F-90E0-E901CD61B122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78FFB2-8C88-40A0-B6D5-693EC5E11ED9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08C37B-3651-4A12-9C1B-2DF3736B904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07A04A-3B30-4C95-9CB3-D8457D32E80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B5AE20-58F0-4717-B75E-09EC14377144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F1C140-949C-482D-8E0E-753A55E3C88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FD15E4-D434-4ADD-9CD6-8700DF70B72A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301E3A-4B14-471D-BD56-4709F6CB715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CDE5CC-0AD2-476F-9CB9-C05D60620326}"/>
              </a:ext>
            </a:extLst>
          </p:cNvPr>
          <p:cNvGrpSpPr/>
          <p:nvPr userDrawn="1"/>
        </p:nvGrpSpPr>
        <p:grpSpPr>
          <a:xfrm rot="10800000">
            <a:off x="-1373" y="5593231"/>
            <a:ext cx="12192000" cy="226830"/>
            <a:chOff x="-1" y="750977"/>
            <a:chExt cx="12192000" cy="2268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694D4B-7CB9-4894-80CA-65C3239FF71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3BC66B-903C-4175-B692-C24982E4AF31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9E2B20-8A6C-40F7-9E23-E31CFCEC9EFE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E39115-AE89-4FF1-B22A-FCD7BC8E9470}"/>
              </a:ext>
            </a:extLst>
          </p:cNvPr>
          <p:cNvGrpSpPr/>
          <p:nvPr userDrawn="1"/>
        </p:nvGrpSpPr>
        <p:grpSpPr>
          <a:xfrm>
            <a:off x="-1373" y="6646042"/>
            <a:ext cx="12192000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8B4BBB-DBD4-4295-9352-AB427DFC66B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950576-E642-4FC6-B68E-2032D2D989DA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B6FA4E-2F7A-43AD-BBBA-2D0D6CA8990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C31080-1C61-4A73-9082-66C1188537D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" y="5803205"/>
            <a:ext cx="4269414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AE78C-E69E-4156-A33D-A2630E3D90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3021" y="222250"/>
            <a:ext cx="3908463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600" b="1" i="0" cap="all" baseline="0">
                <a:solidFill>
                  <a:schemeClr val="tx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740A7313-330D-496B-B926-8A27D8DFCB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9415" y="-5186"/>
            <a:ext cx="7922585" cy="6878057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51FCB00D-2C4F-4931-B531-0C67833E47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3908464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200" dirty="0" smtClean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2476429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rge Image with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482FC18-81CC-42D3-BDDD-8D10FF97053C}"/>
              </a:ext>
            </a:extLst>
          </p:cNvPr>
          <p:cNvSpPr/>
          <p:nvPr userDrawn="1"/>
        </p:nvSpPr>
        <p:spPr>
          <a:xfrm>
            <a:off x="-1497" y="6618274"/>
            <a:ext cx="4270786" cy="23972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C541E6-11C3-46A3-8535-D0391E13C984}"/>
              </a:ext>
            </a:extLst>
          </p:cNvPr>
          <p:cNvSpPr/>
          <p:nvPr userDrawn="1"/>
        </p:nvSpPr>
        <p:spPr>
          <a:xfrm>
            <a:off x="1" y="1033897"/>
            <a:ext cx="4270786" cy="477083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C0A5A6-744A-4F75-8623-425C898B553A}"/>
              </a:ext>
            </a:extLst>
          </p:cNvPr>
          <p:cNvGrpSpPr/>
          <p:nvPr userDrawn="1"/>
        </p:nvGrpSpPr>
        <p:grpSpPr>
          <a:xfrm>
            <a:off x="-2" y="5578189"/>
            <a:ext cx="4270789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8961AE-3C1D-4329-902F-AC42C1DD8C9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79F1CF-37F2-4EEB-909C-EC830989F3BF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804F51-63BC-4067-B08E-BECA1B75CE0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2FBAFD4-ADB3-403E-958D-781B672087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3908464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200" dirty="0" smtClean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14379-6C40-4507-949A-9329FB367221}"/>
              </a:ext>
            </a:extLst>
          </p:cNvPr>
          <p:cNvSpPr/>
          <p:nvPr userDrawn="1"/>
        </p:nvSpPr>
        <p:spPr>
          <a:xfrm>
            <a:off x="-2" y="-2813"/>
            <a:ext cx="4270789" cy="213475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74FA99-F07A-4F01-97CB-8C3642E6C27D}"/>
              </a:ext>
            </a:extLst>
          </p:cNvPr>
          <p:cNvGrpSpPr/>
          <p:nvPr userDrawn="1"/>
        </p:nvGrpSpPr>
        <p:grpSpPr>
          <a:xfrm>
            <a:off x="-2" y="-15183"/>
            <a:ext cx="4270789" cy="226830"/>
            <a:chOff x="-1" y="750977"/>
            <a:chExt cx="12192000" cy="2268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409371-47C8-447F-B79E-69D04CE03472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08740D-1152-41AF-B8CB-4E50C06A889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B86EED-BAB6-47D1-949F-DA74EA39D39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98A986-62B3-4D00-A375-EE7D1FF3822C}"/>
              </a:ext>
            </a:extLst>
          </p:cNvPr>
          <p:cNvGrpSpPr/>
          <p:nvPr userDrawn="1"/>
        </p:nvGrpSpPr>
        <p:grpSpPr>
          <a:xfrm rot="10800000">
            <a:off x="-2" y="1030263"/>
            <a:ext cx="4270789" cy="226830"/>
            <a:chOff x="-1" y="750977"/>
            <a:chExt cx="12192000" cy="2268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664EBA-CADA-45BC-83AB-2F6F1AEEC33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9FDDD1-54F7-42C6-B2B0-1A741A08801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6F511B-CD3E-48BD-B181-76B133765AD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DCE83F-F701-4155-AB52-CC3293E85622}"/>
              </a:ext>
            </a:extLst>
          </p:cNvPr>
          <p:cNvGrpSpPr/>
          <p:nvPr userDrawn="1"/>
        </p:nvGrpSpPr>
        <p:grpSpPr>
          <a:xfrm rot="10800000">
            <a:off x="-2" y="6615052"/>
            <a:ext cx="4270789" cy="226830"/>
            <a:chOff x="-1" y="750977"/>
            <a:chExt cx="12192000" cy="226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640671-6ECC-461E-A5D1-32114B50D6A5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DF016CF-766F-4060-8762-ED869115D422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6A68617-76A5-492C-A870-E1BDA0E8280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6504D49-8191-492F-9D94-D7173B81FFB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" y="5803205"/>
            <a:ext cx="4269414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F6F2E38-6E59-4017-9F30-BA15554E5D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3021" y="222250"/>
            <a:ext cx="3908463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600" b="1" i="0" cap="all" baseline="0">
                <a:solidFill>
                  <a:schemeClr val="tx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E50EA57E-BD29-4439-AF42-17AF71C471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9290" y="-15183"/>
            <a:ext cx="7922710" cy="687318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6608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&amp; Text Left, Smaller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801EC-CA2F-4961-9C19-BEA09A98D970}"/>
              </a:ext>
            </a:extLst>
          </p:cNvPr>
          <p:cNvSpPr/>
          <p:nvPr userDrawn="1"/>
        </p:nvSpPr>
        <p:spPr>
          <a:xfrm>
            <a:off x="-2" y="-2813"/>
            <a:ext cx="6105305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7BA1E6-D1CC-473D-B02C-32127613CD7F}"/>
              </a:ext>
            </a:extLst>
          </p:cNvPr>
          <p:cNvSpPr/>
          <p:nvPr userDrawn="1"/>
        </p:nvSpPr>
        <p:spPr>
          <a:xfrm>
            <a:off x="0" y="5593231"/>
            <a:ext cx="6105303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C93210-7DA0-4889-A6D9-75A74FF7AB46}"/>
              </a:ext>
            </a:extLst>
          </p:cNvPr>
          <p:cNvGrpSpPr/>
          <p:nvPr userDrawn="1"/>
        </p:nvGrpSpPr>
        <p:grpSpPr>
          <a:xfrm rot="10800000">
            <a:off x="-1373" y="5593231"/>
            <a:ext cx="6106676" cy="226830"/>
            <a:chOff x="-1" y="750977"/>
            <a:chExt cx="12192000" cy="2268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608CC9-94E1-459F-91A8-DD10C513FD8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73F5DA-4591-41F8-BE7C-81CEA419F7B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F27CD8-308C-4C95-B60A-9B69DD71635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79DA6D-5BE3-4357-985D-FDF3847826F2}"/>
              </a:ext>
            </a:extLst>
          </p:cNvPr>
          <p:cNvGrpSpPr/>
          <p:nvPr userDrawn="1"/>
        </p:nvGrpSpPr>
        <p:grpSpPr>
          <a:xfrm>
            <a:off x="-10676" y="6631170"/>
            <a:ext cx="6106676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05083-4919-476B-81FF-52E7CB12A1D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4B2A8-79CB-4D74-B415-81E54C6A212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77EDF0-0C40-4726-9417-C4FFE77C97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10905894" y="4"/>
            <a:ext cx="1286106" cy="685799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58E9D-1B97-4CCA-9211-7AAF891101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633" y="1422556"/>
            <a:ext cx="5644662" cy="4020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2910B-1A0F-4E77-9C0B-90058B76A534}"/>
              </a:ext>
            </a:extLst>
          </p:cNvPr>
          <p:cNvGrpSpPr/>
          <p:nvPr userDrawn="1"/>
        </p:nvGrpSpPr>
        <p:grpSpPr>
          <a:xfrm>
            <a:off x="-2" y="1045125"/>
            <a:ext cx="6105305" cy="226830"/>
            <a:chOff x="-1" y="750977"/>
            <a:chExt cx="12192000" cy="226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CB5FC3-7B1E-448D-AEC8-91AA91F3FE0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E6DFF8-7ACF-409F-9EE9-7856BA8F545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2F2A19-0423-4294-BBC7-AD12213B44F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A2837-FB51-41F8-B747-465522D03157}"/>
              </a:ext>
            </a:extLst>
          </p:cNvPr>
          <p:cNvGrpSpPr/>
          <p:nvPr userDrawn="1"/>
        </p:nvGrpSpPr>
        <p:grpSpPr>
          <a:xfrm rot="10800000">
            <a:off x="-2" y="-5185"/>
            <a:ext cx="6105305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2F48DE-78A8-4775-822D-342E9EDE41D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612F6B-AA85-4D64-916F-7F72C4185BC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6969D9-CFAB-47E4-AD0A-59ECAD9572C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B9D4B81A-BFDF-47DF-8ED7-B8FB2859693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4242A18-52A4-4F0F-9F2C-CEF5A541D4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9644" y="229366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tx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763C1D2E-A20B-4481-B056-53E0BE4CB6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28" y="5"/>
            <a:ext cx="4801966" cy="6857998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75726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&amp; Text Left, Smaller Image Right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EC64146-6C04-49D5-B053-313862BDE72C}"/>
              </a:ext>
            </a:extLst>
          </p:cNvPr>
          <p:cNvSpPr/>
          <p:nvPr userDrawn="1"/>
        </p:nvSpPr>
        <p:spPr>
          <a:xfrm>
            <a:off x="1" y="1033897"/>
            <a:ext cx="6105302" cy="477083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3D8A36-42AD-4776-AB50-1FFA7ED41F83}"/>
              </a:ext>
            </a:extLst>
          </p:cNvPr>
          <p:cNvSpPr/>
          <p:nvPr userDrawn="1"/>
        </p:nvSpPr>
        <p:spPr>
          <a:xfrm>
            <a:off x="-2" y="-2813"/>
            <a:ext cx="6105305" cy="234764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0905893" y="4"/>
            <a:ext cx="1286106" cy="685799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DBD725-565D-43EF-A191-F49707787393}"/>
              </a:ext>
            </a:extLst>
          </p:cNvPr>
          <p:cNvSpPr/>
          <p:nvPr userDrawn="1"/>
        </p:nvSpPr>
        <p:spPr>
          <a:xfrm>
            <a:off x="-12070" y="6618274"/>
            <a:ext cx="6112240" cy="23972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2C23C3-59DE-4AD5-945C-C83AA978AC2F}"/>
              </a:ext>
            </a:extLst>
          </p:cNvPr>
          <p:cNvGrpSpPr/>
          <p:nvPr userDrawn="1"/>
        </p:nvGrpSpPr>
        <p:grpSpPr>
          <a:xfrm>
            <a:off x="-2" y="5578189"/>
            <a:ext cx="6096002" cy="226830"/>
            <a:chOff x="-1" y="750977"/>
            <a:chExt cx="12192000" cy="22683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81C994-FDEC-4064-A264-2C6D171E007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7724376-800D-44A7-8CD6-AC5C6A7A426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BDB577-B345-44D2-A4E9-0B6B5221C85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98879518-364A-41AF-B745-1BCEEABF3E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5715410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400" dirty="0" smtClean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12FB86-9F95-4946-A3AC-8794C1DC4647}"/>
              </a:ext>
            </a:extLst>
          </p:cNvPr>
          <p:cNvGrpSpPr/>
          <p:nvPr userDrawn="1"/>
        </p:nvGrpSpPr>
        <p:grpSpPr>
          <a:xfrm rot="10800000">
            <a:off x="-1" y="1030263"/>
            <a:ext cx="6105303" cy="226830"/>
            <a:chOff x="-1" y="750977"/>
            <a:chExt cx="12192000" cy="22683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B84F68D-C455-45B9-B7BB-10BC85E513A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5EF437-121F-4EDC-9DA1-0FFC6C058A9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02B87E2-7DBF-416A-BD69-1EE52C98E92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78046E-18A5-472A-B97D-E435FF050E70}"/>
              </a:ext>
            </a:extLst>
          </p:cNvPr>
          <p:cNvGrpSpPr/>
          <p:nvPr userDrawn="1"/>
        </p:nvGrpSpPr>
        <p:grpSpPr>
          <a:xfrm rot="10800000">
            <a:off x="-8603" y="6615060"/>
            <a:ext cx="6122507" cy="226830"/>
            <a:chOff x="-1" y="750977"/>
            <a:chExt cx="12192000" cy="22683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34B4F7-DB81-4089-9525-F16876D997C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2D6BA91-223C-4DDC-82CD-E83ACBD7AD7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8EADCB-BB81-49C2-BFFF-6DE457CA530F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7B8550-9FF2-4B4F-AE33-8BA1BEE5CD5A}"/>
              </a:ext>
            </a:extLst>
          </p:cNvPr>
          <p:cNvGrpSpPr/>
          <p:nvPr userDrawn="1"/>
        </p:nvGrpSpPr>
        <p:grpSpPr>
          <a:xfrm>
            <a:off x="-1929" y="5121"/>
            <a:ext cx="6105305" cy="226830"/>
            <a:chOff x="-1" y="750977"/>
            <a:chExt cx="12192000" cy="22683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EADE7C-E52B-45C5-AFD9-F4712F447B6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217791-6ACC-49A2-BA31-EF39A107590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BE52D7-55B2-4C17-8BD3-B09EA6014B7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9A3F9AB-F903-4D47-AB08-0B65D7BBBCC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E73FF3B-54CC-43C8-93CC-865BA1EFD0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9633" y="222250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tx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40B08D7-112C-43A4-9192-FA5A683F6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2813"/>
            <a:ext cx="4809893" cy="686081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5531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&amp; Text Left, Larger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801EC-CA2F-4961-9C19-BEA09A98D970}"/>
              </a:ext>
            </a:extLst>
          </p:cNvPr>
          <p:cNvSpPr/>
          <p:nvPr userDrawn="1"/>
        </p:nvSpPr>
        <p:spPr>
          <a:xfrm>
            <a:off x="-2" y="-2813"/>
            <a:ext cx="6105305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7BA1E6-D1CC-473D-B02C-32127613CD7F}"/>
              </a:ext>
            </a:extLst>
          </p:cNvPr>
          <p:cNvSpPr/>
          <p:nvPr userDrawn="1"/>
        </p:nvSpPr>
        <p:spPr>
          <a:xfrm>
            <a:off x="0" y="5593231"/>
            <a:ext cx="6105303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C93210-7DA0-4889-A6D9-75A74FF7AB46}"/>
              </a:ext>
            </a:extLst>
          </p:cNvPr>
          <p:cNvGrpSpPr/>
          <p:nvPr userDrawn="1"/>
        </p:nvGrpSpPr>
        <p:grpSpPr>
          <a:xfrm rot="10800000">
            <a:off x="0" y="5593231"/>
            <a:ext cx="6106676" cy="226830"/>
            <a:chOff x="-1" y="750977"/>
            <a:chExt cx="12192000" cy="2268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608CC9-94E1-459F-91A8-DD10C513FD8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73F5DA-4591-41F8-BE7C-81CEA419F7B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F27CD8-308C-4C95-B60A-9B69DD71635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79DA6D-5BE3-4357-985D-FDF3847826F2}"/>
              </a:ext>
            </a:extLst>
          </p:cNvPr>
          <p:cNvGrpSpPr/>
          <p:nvPr userDrawn="1"/>
        </p:nvGrpSpPr>
        <p:grpSpPr>
          <a:xfrm>
            <a:off x="-1373" y="6628950"/>
            <a:ext cx="6106676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05083-4919-476B-81FF-52E7CB12A1D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4B2A8-79CB-4D74-B415-81E54C6A212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77EDF0-0C40-4726-9417-C4FFE77C97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58E9D-1B97-4CCA-9211-7AAF891101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633" y="1422556"/>
            <a:ext cx="5644662" cy="4020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2910B-1A0F-4E77-9C0B-90058B76A534}"/>
              </a:ext>
            </a:extLst>
          </p:cNvPr>
          <p:cNvGrpSpPr/>
          <p:nvPr userDrawn="1"/>
        </p:nvGrpSpPr>
        <p:grpSpPr>
          <a:xfrm>
            <a:off x="-2" y="1045125"/>
            <a:ext cx="6105305" cy="226830"/>
            <a:chOff x="-1" y="750977"/>
            <a:chExt cx="12192000" cy="226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CB5FC3-7B1E-448D-AEC8-91AA91F3FE0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E6DFF8-7ACF-409F-9EE9-7856BA8F545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2F2A19-0423-4294-BBC7-AD12213B44F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A2837-FB51-41F8-B747-465522D03157}"/>
              </a:ext>
            </a:extLst>
          </p:cNvPr>
          <p:cNvGrpSpPr/>
          <p:nvPr userDrawn="1"/>
        </p:nvGrpSpPr>
        <p:grpSpPr>
          <a:xfrm rot="10800000">
            <a:off x="-2" y="-5185"/>
            <a:ext cx="6105305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2F48DE-78A8-4775-822D-342E9EDE41D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612F6B-AA85-4D64-916F-7F72C4185BC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6969D9-CFAB-47E4-AD0A-59ECAD9572C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7517D5E-5741-4FA1-AAF8-1AFEDB56DF0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A6E8111-86CA-4962-9847-193BF8C6C0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9633" y="222250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tx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692386E-DE44-435D-9157-02C243B456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5186"/>
            <a:ext cx="6096000" cy="686318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000936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&amp; Text Left, Larger Image Right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EC64146-6C04-49D5-B053-313862BDE72C}"/>
              </a:ext>
            </a:extLst>
          </p:cNvPr>
          <p:cNvSpPr/>
          <p:nvPr userDrawn="1"/>
        </p:nvSpPr>
        <p:spPr>
          <a:xfrm>
            <a:off x="1" y="1033897"/>
            <a:ext cx="6105302" cy="477083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3D8A36-42AD-4776-AB50-1FFA7ED41F83}"/>
              </a:ext>
            </a:extLst>
          </p:cNvPr>
          <p:cNvSpPr/>
          <p:nvPr userDrawn="1"/>
        </p:nvSpPr>
        <p:spPr>
          <a:xfrm>
            <a:off x="-2" y="-2813"/>
            <a:ext cx="6105305" cy="234764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DBD725-565D-43EF-A191-F49707787393}"/>
              </a:ext>
            </a:extLst>
          </p:cNvPr>
          <p:cNvSpPr/>
          <p:nvPr userDrawn="1"/>
        </p:nvSpPr>
        <p:spPr>
          <a:xfrm>
            <a:off x="-12070" y="6618274"/>
            <a:ext cx="6112240" cy="23972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2C23C3-59DE-4AD5-945C-C83AA978AC2F}"/>
              </a:ext>
            </a:extLst>
          </p:cNvPr>
          <p:cNvGrpSpPr/>
          <p:nvPr userDrawn="1"/>
        </p:nvGrpSpPr>
        <p:grpSpPr>
          <a:xfrm>
            <a:off x="-2" y="5578189"/>
            <a:ext cx="6096002" cy="226830"/>
            <a:chOff x="-1" y="750977"/>
            <a:chExt cx="12192000" cy="22683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81C994-FDEC-4064-A264-2C6D171E007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7724376-800D-44A7-8CD6-AC5C6A7A426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BDB577-B345-44D2-A4E9-0B6B5221C85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98879518-364A-41AF-B745-1BCEEABF3E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5715410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400" dirty="0" smtClean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12FB86-9F95-4946-A3AC-8794C1DC4647}"/>
              </a:ext>
            </a:extLst>
          </p:cNvPr>
          <p:cNvGrpSpPr/>
          <p:nvPr userDrawn="1"/>
        </p:nvGrpSpPr>
        <p:grpSpPr>
          <a:xfrm rot="10800000">
            <a:off x="-1" y="1030263"/>
            <a:ext cx="6105303" cy="226830"/>
            <a:chOff x="-1" y="750977"/>
            <a:chExt cx="12192000" cy="22683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B84F68D-C455-45B9-B7BB-10BC85E513A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5EF437-121F-4EDC-9DA1-0FFC6C058A9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02B87E2-7DBF-416A-BD69-1EE52C98E92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78046E-18A5-472A-B97D-E435FF050E70}"/>
              </a:ext>
            </a:extLst>
          </p:cNvPr>
          <p:cNvGrpSpPr/>
          <p:nvPr userDrawn="1"/>
        </p:nvGrpSpPr>
        <p:grpSpPr>
          <a:xfrm rot="10800000">
            <a:off x="-22337" y="6589333"/>
            <a:ext cx="6122507" cy="226830"/>
            <a:chOff x="-1" y="750977"/>
            <a:chExt cx="12192000" cy="22683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34B4F7-DB81-4089-9525-F16876D997C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2D6BA91-223C-4DDC-82CD-E83ACBD7AD7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8EADCB-BB81-49C2-BFFF-6DE457CA530F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7B8550-9FF2-4B4F-AE33-8BA1BEE5CD5A}"/>
              </a:ext>
            </a:extLst>
          </p:cNvPr>
          <p:cNvGrpSpPr/>
          <p:nvPr userDrawn="1"/>
        </p:nvGrpSpPr>
        <p:grpSpPr>
          <a:xfrm>
            <a:off x="-4020" y="5121"/>
            <a:ext cx="6105305" cy="226830"/>
            <a:chOff x="-1" y="750977"/>
            <a:chExt cx="12192000" cy="22683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EADE7C-E52B-45C5-AFD9-F4712F447B6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217791-6ACC-49A2-BA31-EF39A107590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BE52D7-55B2-4C17-8BD3-B09EA6014B7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F330CB35-68C2-4EA2-9DC3-A50790918BB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656B56A-8D18-4BF6-A40C-1DB25B9552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9633" y="222250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tx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54C88025-B676-46F8-8299-C1D16BFA8D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-2813"/>
            <a:ext cx="6105301" cy="686081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875015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Four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55973" y="421201"/>
            <a:ext cx="5614827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55973" y="3470119"/>
            <a:ext cx="5614827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1199" y="421201"/>
            <a:ext cx="5614827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1200" y="3470119"/>
            <a:ext cx="5614826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586394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ockup, 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941" y="2391865"/>
            <a:ext cx="11384595" cy="38389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spcAft>
                <a:spcPts val="959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2EA115-C905-4FBB-B0D5-6FC2A4CB2972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D594CB-A99E-46FD-9E49-CEAB9B9065C9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B456BF-068B-44DE-89ED-9EACC44A03A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DAB257-F4AC-4011-AB07-E5DD87DACBCF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4BC5FE-F518-402A-A8C9-EB41BFDE6EB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7B8320-29E1-4C61-A68C-E4A8C126212E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FC6A5B-D96C-49FA-8DAA-A8DEAF8D3C0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E8B0A3-34D9-4C68-A5F6-56EB48E74B31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CBC080-93CC-4E45-B179-FBB46A137D9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20A56DA-9F5F-412E-A126-0E7B5994E703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17ECDFE-1BDB-403F-B232-4E22023EFD49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43D328-F674-4D9F-9363-64986873414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D053AC-B13E-4326-82C8-7C0662EC5A3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9DFE00-BE86-4D92-9D66-525B137EAE6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D0AD833-1E4B-4798-824C-33C3CBB0401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3003690283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hree Image Gallery w/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97F7F3F-4684-4932-8B0B-02648EA52E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5495" y="4188794"/>
            <a:ext cx="4061010" cy="266920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39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hree Image Gallery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065495" y="4188287"/>
            <a:ext cx="4061008" cy="2669714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2643CBC-B269-471C-BF76-EDFFE626F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6703" y="4879633"/>
            <a:ext cx="2418593" cy="12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68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7 Image Gallery w/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 flipH="1">
            <a:off x="417000" y="417002"/>
            <a:ext cx="11358002" cy="602400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1" y="2606404"/>
            <a:ext cx="3423600" cy="3413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1" y="838202"/>
            <a:ext cx="3423600" cy="3413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1" y="4374601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1" y="838199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1" y="838199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1" y="2606400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1" y="4374601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159071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hree Image Gallery w/Titl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E3D39CC-12B8-438F-9434-6C7AAF035920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5E6898-BC74-4469-9E30-423E1C8BBAD9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C80D4D-792B-4829-86AD-4C2CAD600E4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18A4BD-043B-42C6-A83C-39C9CAA2869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E9CF29D-494F-4444-A58B-5403B921D67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10D899-54B1-4513-B7FA-6BACEE67B31C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9F0344-1999-467E-96B2-E531F82DD81E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468902-0241-419F-972E-51835CB68FE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A46207-AC69-4731-B56A-B4038F87819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425" y="2172203"/>
            <a:ext cx="3632388" cy="232127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286033" y="2172203"/>
            <a:ext cx="3623050" cy="232127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130826" y="2172201"/>
            <a:ext cx="3634002" cy="2321277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80D4846B-46B0-4703-85BC-68115FC61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1272658"/>
            <a:ext cx="11334541" cy="89423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0D14B-E2F6-4457-8834-3218C92494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425" y="4691109"/>
            <a:ext cx="3632198" cy="167030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9CC49A4-F394-4BFD-A121-6E979FAE4D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6033" y="4691109"/>
            <a:ext cx="3632198" cy="167030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C507C58-4258-4829-81CE-5493CE09D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8767" y="4691109"/>
            <a:ext cx="3632198" cy="167030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DC17C62-3203-4532-B86A-92132D6DF24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6424" y="222250"/>
            <a:ext cx="11338404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3774059215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7DFB59-5F4A-47D6-9197-32BA91841176}"/>
              </a:ext>
            </a:extLst>
          </p:cNvPr>
          <p:cNvSpPr/>
          <p:nvPr userDrawn="1"/>
        </p:nvSpPr>
        <p:spPr>
          <a:xfrm>
            <a:off x="0" y="5593231"/>
            <a:ext cx="12192000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F9BA06-A3C1-4630-9D55-341EB564AEB5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95B2F6-A12D-4A1F-BD3F-061936D883DF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320CE9-648F-4DE0-A9F3-4DD10EFAD83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30D409-8151-4E00-BE8C-8950839E90F2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96F866-303B-436A-8AA7-C9B6CE06D11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59E0FC-7CC8-44A9-967A-0AEC56F54E69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942EAE-4469-4FC5-89FA-084A7A9A5183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1A2171-C5C6-486A-BB43-B60F85D5594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6A4A3F-48C7-4B27-8C6C-BCBC477EF9E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854034-3A70-4E02-B73C-E77703977638}"/>
              </a:ext>
            </a:extLst>
          </p:cNvPr>
          <p:cNvGrpSpPr/>
          <p:nvPr userDrawn="1"/>
        </p:nvGrpSpPr>
        <p:grpSpPr>
          <a:xfrm rot="10800000">
            <a:off x="-1373" y="5593231"/>
            <a:ext cx="12192000" cy="226830"/>
            <a:chOff x="-1" y="750977"/>
            <a:chExt cx="12192000" cy="2268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37370E-CB29-4FAC-97B4-128B690AF16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5F9D31-8746-486D-919C-F3F4307FF096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B113B5-4B15-4424-8C31-1F79D0BC2C1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A83BEC-1C7D-4C4E-B688-B8CDE82A049D}"/>
              </a:ext>
            </a:extLst>
          </p:cNvPr>
          <p:cNvGrpSpPr/>
          <p:nvPr userDrawn="1"/>
        </p:nvGrpSpPr>
        <p:grpSpPr>
          <a:xfrm>
            <a:off x="-1373" y="6628950"/>
            <a:ext cx="12192000" cy="226830"/>
            <a:chOff x="-1" y="750977"/>
            <a:chExt cx="12192000" cy="2268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D0167D-2975-4FA4-B1EF-91E16835E85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C0CEF1-0418-4052-9840-E2AF7581C1F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EB66A2-3AA6-40DF-8EF2-DCBCC1D1E3B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person, indoor, wall, table&#10;&#10;Description automatically generated">
            <a:extLst>
              <a:ext uri="{FF2B5EF4-FFF2-40B4-BE49-F238E27FC236}">
                <a16:creationId xmlns:a16="http://schemas.microsoft.com/office/drawing/2014/main" id="{0F0AA3E3-40F0-4078-B460-839173423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6" b="708"/>
          <a:stretch/>
        </p:blipFill>
        <p:spPr>
          <a:xfrm>
            <a:off x="20" y="-1"/>
            <a:ext cx="4639713" cy="6858001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BF2EEC-E414-4DA7-A078-A278D5AE04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26968" y="1466253"/>
            <a:ext cx="6177794" cy="3925491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create agenda</a:t>
            </a: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6A4A61EB-5E38-4BDF-9AD7-3EC120261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969" y="301817"/>
            <a:ext cx="6177794" cy="622706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TYPE AGENDA NAME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4D2421A-B6C1-4E93-8735-A4092D6C8EB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26969" y="5820062"/>
            <a:ext cx="6177793" cy="8800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329225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4 Image Gallery with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3B26047-DAE8-4628-A4F2-486A1E4562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4985" y="800826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2874AA5-EEF9-4544-82EA-6173803BA0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8706" y="800825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8B0C2F3A-58EE-4718-8826-AF5AF32F17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1262" y="3428999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3566F9B2-249A-4BB0-9127-E867E917B8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4984" y="3428998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E2E611-5BE6-4403-BD5B-ABE49479FE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261" y="800825"/>
            <a:ext cx="3537175" cy="238725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260D2D-F145-4509-8659-BA8D84CA87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08706" y="3428997"/>
            <a:ext cx="3537175" cy="238725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554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5 Image Galler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F5F0F3-D386-4F5A-B4E8-845AEAF034F7}"/>
              </a:ext>
            </a:extLst>
          </p:cNvPr>
          <p:cNvSpPr/>
          <p:nvPr userDrawn="1"/>
        </p:nvSpPr>
        <p:spPr>
          <a:xfrm>
            <a:off x="8108707" y="3429000"/>
            <a:ext cx="3537175" cy="2387252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pc="600" dirty="0">
              <a:solidFill>
                <a:schemeClr val="bg1"/>
              </a:solidFill>
            </a:endParaRP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3B26047-DAE8-4628-A4F2-486A1E4562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4985" y="800826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2874AA5-EEF9-4544-82EA-6173803BA0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8706" y="800825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8B0C2F3A-58EE-4718-8826-AF5AF32F17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1262" y="3428999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3566F9B2-249A-4BB0-9127-E867E917B8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4984" y="3428998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4872BBC-53C1-4D95-8A56-A1A9D791B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996" y="3979113"/>
            <a:ext cx="2418593" cy="128702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F67620-CED3-441E-BD13-CA25D7E749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1262" y="800826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</p:spTree>
    <p:extLst>
      <p:ext uri="{BB962C8B-B14F-4D97-AF65-F5344CB8AC3E}">
        <p14:creationId xmlns:p14="http://schemas.microsoft.com/office/powerpoint/2010/main" val="168078022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tate Logo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62CC0-274A-406B-AF33-C824DC569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B7D21-9733-4955-90A7-3BAA7A03C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81735" y="2303923"/>
            <a:ext cx="4228529" cy="22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41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tate Logo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3B7D21-9733-4955-90A7-3BAA7A03C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81735" y="2303923"/>
            <a:ext cx="4228529" cy="22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411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re Values - Cou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a bike on a dirt hill&#10;&#10;Description automatically generated with low confidence">
            <a:extLst>
              <a:ext uri="{FF2B5EF4-FFF2-40B4-BE49-F238E27FC236}">
                <a16:creationId xmlns:a16="http://schemas.microsoft.com/office/drawing/2014/main" id="{A50C604D-57D2-410D-93A9-459F8BFE9B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8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ckup, Title, Text Left,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583EC7-7E32-49C0-BE24-191D0EE3BF8A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766CDA-406A-4DD2-A370-5689B57775F3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318B8A-D067-416A-9DEA-64530442498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E08861-BFB2-4185-B620-02F65AFCB51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D096D5-8E17-4B7E-B807-0A288C62E9C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A042E5-FC1A-43C2-8731-CE3089F2089B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542712-B00D-4FA6-9813-41A4885561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0CAEA6-179C-4D92-A0FE-341D477A060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C426FF-027E-4553-8BEB-7B8E6FD3A06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F9C8A03-1C6C-4B98-9023-600E90BEF44D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10E90F-9CDB-4D53-A509-3941FA536306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E9CB53-A2AF-4F76-8A4D-72884E4DE815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F5FF81-8F71-4842-A436-3100A4C947D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A88A9C-C8A9-4368-9C3D-B96228FD594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188C9DD-6584-478D-BAB1-134AECE3B9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940" y="2383351"/>
            <a:ext cx="5470004" cy="3905482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 lang="en-US" dirty="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>
                <a:solidFill>
                  <a:schemeClr val="bg1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95130E1-7AC5-425D-A159-B503286EE1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8" y="2383351"/>
            <a:ext cx="5621163" cy="39054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spcAft>
                <a:spcPts val="959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310B71A-2718-42B0-922A-17330D61295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5" name="Title 10">
            <a:extLst>
              <a:ext uri="{FF2B5EF4-FFF2-40B4-BE49-F238E27FC236}">
                <a16:creationId xmlns:a16="http://schemas.microsoft.com/office/drawing/2014/main" id="{C79C6340-6A0D-409E-9A95-EC9789165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50842758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re Values - Curios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D7DBD4B-231A-404C-AD21-480DEE34CC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6350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re Values - Gratitu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field of sunflowers&#10;&#10;Description automatically generated with medium confidence">
            <a:extLst>
              <a:ext uri="{FF2B5EF4-FFF2-40B4-BE49-F238E27FC236}">
                <a16:creationId xmlns:a16="http://schemas.microsoft.com/office/drawing/2014/main" id="{51C8BAC7-5F40-488F-BD22-B5E12D156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345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ore Values - Hum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iding a horse in a field with cows&#10;&#10;Description automatically generated with low confidence">
            <a:extLst>
              <a:ext uri="{FF2B5EF4-FFF2-40B4-BE49-F238E27FC236}">
                <a16:creationId xmlns:a16="http://schemas.microsoft.com/office/drawing/2014/main" id="{9ABB92BB-27B4-499D-9871-E6C8E80293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204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, orange, colorful&#10;&#10;Description automatically generated">
            <a:extLst>
              <a:ext uri="{FF2B5EF4-FFF2-40B4-BE49-F238E27FC236}">
                <a16:creationId xmlns:a16="http://schemas.microsoft.com/office/drawing/2014/main" id="{CE822FFE-64FF-4B37-A466-552C0EEAE1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802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ltural Aspirations - Work as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military, person, uniform&#10;&#10;Description automatically generated">
            <a:extLst>
              <a:ext uri="{FF2B5EF4-FFF2-40B4-BE49-F238E27FC236}">
                <a16:creationId xmlns:a16="http://schemas.microsoft.com/office/drawing/2014/main" id="{DEEBB8B9-361A-4C50-BEAB-5B014C01DA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940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ltural Aspirations - Make a Dif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person&#10;&#10;Description automatically generated">
            <a:extLst>
              <a:ext uri="{FF2B5EF4-FFF2-40B4-BE49-F238E27FC236}">
                <a16:creationId xmlns:a16="http://schemas.microsoft.com/office/drawing/2014/main" id="{EA20AE98-413B-40D3-BAFC-53C8FBF6C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174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ltural Aspirations - Leadership Every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7264F50A-C567-45CC-8C89-C2876FF123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655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ltural Aspirations - Growth Mind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a ribbon&#10;&#10;Description automatically generated with medium confidence">
            <a:extLst>
              <a:ext uri="{FF2B5EF4-FFF2-40B4-BE49-F238E27FC236}">
                <a16:creationId xmlns:a16="http://schemas.microsoft.com/office/drawing/2014/main" id="{2A201C7C-8326-4D14-802C-95F991D568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513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ltural Aspirations - Citizen 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4F312A-C441-46AD-8250-203CF0BFFD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3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with 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5ECF5F-31FB-4478-8BA0-BDA7ED682F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5452" y="2383351"/>
            <a:ext cx="3341091" cy="3899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44C85FC-B6D3-4C79-A6BD-BA8337451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6966" y="2383351"/>
            <a:ext cx="3341092" cy="3899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05B4007-A849-407E-9DA1-E57B9BE6C1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940" y="2389371"/>
            <a:ext cx="3341091" cy="3899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60B15-A676-46B8-9E77-F862E4047E31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BED12A-2B94-402B-8482-62D07773FFF4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4264E8-6496-4B2B-A7D2-8DC55B63B88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BA51B-9AD5-42BD-84B2-F63FACD8AC9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860C11-DE0F-4458-9DA6-065A33ED100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C8A63-2375-48AA-AB07-5C0899E3C1DF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AC8FE9-5860-4183-BE0A-1E17468E89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D9FBCE-B128-4AA5-9501-3BF2774C524E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0218CE-8B84-46D2-8154-9ED7DEACB68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9A8B3EE-FAE8-41D8-A899-BEDA54685F90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9FE7C-3648-40DB-9C3A-37EBBC5BF6AA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DC450D-99C6-4C84-9BB9-C6D0436B33C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CCFE9C-1195-49A6-85ED-4EF4FA92426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0DF21A-31E3-4D16-BF38-1C16AB3BBF8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8CBE86D3-5AE6-44EE-9896-C541F5C4422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6" name="Title 10">
            <a:extLst>
              <a:ext uri="{FF2B5EF4-FFF2-40B4-BE49-F238E27FC236}">
                <a16:creationId xmlns:a16="http://schemas.microsoft.com/office/drawing/2014/main" id="{42EFBD5E-6C19-496D-8A00-9D3EFC929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8570846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&amp; 3 Text Columns,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5ECF5F-31FB-4478-8BA0-BDA7ED682F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5452" y="2383351"/>
            <a:ext cx="3341091" cy="3899261"/>
          </a:xfrm>
          <a:prstGeom prst="rect">
            <a:avLst/>
          </a:prstGeom>
          <a:solidFill>
            <a:srgbClr val="0E406A"/>
          </a:solidFill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44C85FC-B6D3-4C79-A6BD-BA8337451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6966" y="2383351"/>
            <a:ext cx="3341092" cy="3899261"/>
          </a:xfrm>
          <a:prstGeom prst="rect">
            <a:avLst/>
          </a:prstGeom>
          <a:solidFill>
            <a:srgbClr val="0E406A"/>
          </a:solidFill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05B4007-A849-407E-9DA1-E57B9BE6C1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940" y="2389371"/>
            <a:ext cx="3341091" cy="3899261"/>
          </a:xfrm>
          <a:prstGeom prst="rect">
            <a:avLst/>
          </a:prstGeom>
          <a:solidFill>
            <a:srgbClr val="0E406A"/>
          </a:solidFill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60B15-A676-46B8-9E77-F862E4047E31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BED12A-2B94-402B-8482-62D07773FFF4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4264E8-6496-4B2B-A7D2-8DC55B63B88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BA51B-9AD5-42BD-84B2-F63FACD8AC9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860C11-DE0F-4458-9DA6-065A33ED100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C8A63-2375-48AA-AB07-5C0899E3C1DF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AC8FE9-5860-4183-BE0A-1E17468E89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D9FBCE-B128-4AA5-9501-3BF2774C524E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0218CE-8B84-46D2-8154-9ED7DEACB68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9A8B3EE-FAE8-41D8-A899-BEDA54685F90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9FE7C-3648-40DB-9C3A-37EBBC5BF6AA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DC450D-99C6-4C84-9BB9-C6D0436B33C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CCFE9C-1195-49A6-85ED-4EF4FA92426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0DF21A-31E3-4D16-BF38-1C16AB3BBF8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5113BDD-E989-48ED-8E54-59107329B18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6" name="Title 10">
            <a:extLst>
              <a:ext uri="{FF2B5EF4-FFF2-40B4-BE49-F238E27FC236}">
                <a16:creationId xmlns:a16="http://schemas.microsoft.com/office/drawing/2014/main" id="{BB5BB587-96AB-4202-8920-99F7615F2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7242450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96BED-D2E8-4F01-B219-9F1F359D5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637" y="160337"/>
            <a:ext cx="11896725" cy="6537325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19644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D347C4-BEFE-496D-AAAF-A15B95531133}"/>
              </a:ext>
            </a:extLst>
          </p:cNvPr>
          <p:cNvSpPr/>
          <p:nvPr userDrawn="1"/>
        </p:nvSpPr>
        <p:spPr>
          <a:xfrm>
            <a:off x="0" y="5593231"/>
            <a:ext cx="12192000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7D5F60-E618-454E-BF83-7BDF41F62402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1C85FA-83C5-4B7F-90E0-E901CD61B122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78FFB2-8C88-40A0-B6D5-693EC5E11ED9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08C37B-3651-4A12-9C1B-2DF3736B904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07A04A-3B30-4C95-9CB3-D8457D32E80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B5AE20-58F0-4717-B75E-09EC14377144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F1C140-949C-482D-8E0E-753A55E3C88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FD15E4-D434-4ADD-9CD6-8700DF70B72A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301E3A-4B14-471D-BD56-4709F6CB715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CDE5CC-0AD2-476F-9CB9-C05D60620326}"/>
              </a:ext>
            </a:extLst>
          </p:cNvPr>
          <p:cNvGrpSpPr/>
          <p:nvPr userDrawn="1"/>
        </p:nvGrpSpPr>
        <p:grpSpPr>
          <a:xfrm rot="10800000">
            <a:off x="-1373" y="5593231"/>
            <a:ext cx="12192000" cy="226830"/>
            <a:chOff x="-1" y="750977"/>
            <a:chExt cx="12192000" cy="2268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694D4B-7CB9-4894-80CA-65C3239FF71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3BC66B-903C-4175-B692-C24982E4AF31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9E2B20-8A6C-40F7-9E23-E31CFCEC9EFE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E39115-AE89-4FF1-B22A-FCD7BC8E9470}"/>
              </a:ext>
            </a:extLst>
          </p:cNvPr>
          <p:cNvGrpSpPr/>
          <p:nvPr userDrawn="1"/>
        </p:nvGrpSpPr>
        <p:grpSpPr>
          <a:xfrm>
            <a:off x="-1373" y="6646042"/>
            <a:ext cx="12192000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8B4BBB-DBD4-4295-9352-AB427DFC66B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950576-E642-4FC6-B68E-2032D2D989DA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B6FA4E-2F7A-43AD-BBBA-2D0D6CA8990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C31080-1C61-4A73-9082-66C1188537D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" y="5803205"/>
            <a:ext cx="4269414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AE78C-E69E-4156-A33D-A2630E3D90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3021" y="222250"/>
            <a:ext cx="3908463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600" b="1" i="0" cap="all" baseline="0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740A7313-330D-496B-B926-8A27D8DFCB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9415" y="-5186"/>
            <a:ext cx="7922585" cy="6878057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51FCB00D-2C4F-4931-B531-0C67833E47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3908464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3816619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rge Image with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482FC18-81CC-42D3-BDDD-8D10FF97053C}"/>
              </a:ext>
            </a:extLst>
          </p:cNvPr>
          <p:cNvSpPr/>
          <p:nvPr userDrawn="1"/>
        </p:nvSpPr>
        <p:spPr>
          <a:xfrm>
            <a:off x="-1497" y="6618274"/>
            <a:ext cx="4270786" cy="23972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C541E6-11C3-46A3-8535-D0391E13C984}"/>
              </a:ext>
            </a:extLst>
          </p:cNvPr>
          <p:cNvSpPr/>
          <p:nvPr userDrawn="1"/>
        </p:nvSpPr>
        <p:spPr>
          <a:xfrm>
            <a:off x="1" y="1033897"/>
            <a:ext cx="4270786" cy="477083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C0A5A6-744A-4F75-8623-425C898B553A}"/>
              </a:ext>
            </a:extLst>
          </p:cNvPr>
          <p:cNvGrpSpPr/>
          <p:nvPr userDrawn="1"/>
        </p:nvGrpSpPr>
        <p:grpSpPr>
          <a:xfrm>
            <a:off x="-2" y="5578189"/>
            <a:ext cx="4270789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8961AE-3C1D-4329-902F-AC42C1DD8C9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79F1CF-37F2-4EEB-909C-EC830989F3BF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804F51-63BC-4067-B08E-BECA1B75CE0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2FBAFD4-ADB3-403E-958D-781B672087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3908464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200" dirty="0" smtClean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14379-6C40-4507-949A-9329FB367221}"/>
              </a:ext>
            </a:extLst>
          </p:cNvPr>
          <p:cNvSpPr/>
          <p:nvPr userDrawn="1"/>
        </p:nvSpPr>
        <p:spPr>
          <a:xfrm>
            <a:off x="-2" y="-2813"/>
            <a:ext cx="4270789" cy="213475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74FA99-F07A-4F01-97CB-8C3642E6C27D}"/>
              </a:ext>
            </a:extLst>
          </p:cNvPr>
          <p:cNvGrpSpPr/>
          <p:nvPr userDrawn="1"/>
        </p:nvGrpSpPr>
        <p:grpSpPr>
          <a:xfrm>
            <a:off x="-2" y="-15183"/>
            <a:ext cx="4270789" cy="226830"/>
            <a:chOff x="-1" y="750977"/>
            <a:chExt cx="12192000" cy="2268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409371-47C8-447F-B79E-69D04CE03472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08740D-1152-41AF-B8CB-4E50C06A889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B86EED-BAB6-47D1-949F-DA74EA39D39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98A986-62B3-4D00-A375-EE7D1FF3822C}"/>
              </a:ext>
            </a:extLst>
          </p:cNvPr>
          <p:cNvGrpSpPr/>
          <p:nvPr userDrawn="1"/>
        </p:nvGrpSpPr>
        <p:grpSpPr>
          <a:xfrm rot="10800000">
            <a:off x="-2" y="1030263"/>
            <a:ext cx="4270789" cy="226830"/>
            <a:chOff x="-1" y="750977"/>
            <a:chExt cx="12192000" cy="2268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664EBA-CADA-45BC-83AB-2F6F1AEEC33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9FDDD1-54F7-42C6-B2B0-1A741A08801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6F511B-CD3E-48BD-B181-76B133765AD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DCE83F-F701-4155-AB52-CC3293E85622}"/>
              </a:ext>
            </a:extLst>
          </p:cNvPr>
          <p:cNvGrpSpPr/>
          <p:nvPr userDrawn="1"/>
        </p:nvGrpSpPr>
        <p:grpSpPr>
          <a:xfrm rot="10800000">
            <a:off x="-2" y="6615052"/>
            <a:ext cx="4270789" cy="226830"/>
            <a:chOff x="-1" y="750977"/>
            <a:chExt cx="12192000" cy="226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640671-6ECC-461E-A5D1-32114B50D6A5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DF016CF-766F-4060-8762-ED869115D422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6A68617-76A5-492C-A870-E1BDA0E8280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6504D49-8191-492F-9D94-D7173B81FFB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" y="5803205"/>
            <a:ext cx="4269414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Color Lockup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F6F2E38-6E59-4017-9F30-BA15554E5D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3021" y="222250"/>
            <a:ext cx="3908463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600" b="1" i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E50EA57E-BD29-4439-AF42-17AF71C471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9290" y="-15183"/>
            <a:ext cx="7922710" cy="687318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456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&amp; Text Left, Smaller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801EC-CA2F-4961-9C19-BEA09A98D970}"/>
              </a:ext>
            </a:extLst>
          </p:cNvPr>
          <p:cNvSpPr/>
          <p:nvPr userDrawn="1"/>
        </p:nvSpPr>
        <p:spPr>
          <a:xfrm>
            <a:off x="-2" y="-2813"/>
            <a:ext cx="6105305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7BA1E6-D1CC-473D-B02C-32127613CD7F}"/>
              </a:ext>
            </a:extLst>
          </p:cNvPr>
          <p:cNvSpPr/>
          <p:nvPr userDrawn="1"/>
        </p:nvSpPr>
        <p:spPr>
          <a:xfrm>
            <a:off x="0" y="5593231"/>
            <a:ext cx="6105303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C93210-7DA0-4889-A6D9-75A74FF7AB46}"/>
              </a:ext>
            </a:extLst>
          </p:cNvPr>
          <p:cNvGrpSpPr/>
          <p:nvPr userDrawn="1"/>
        </p:nvGrpSpPr>
        <p:grpSpPr>
          <a:xfrm rot="10800000">
            <a:off x="-1373" y="5593231"/>
            <a:ext cx="6106676" cy="226830"/>
            <a:chOff x="-1" y="750977"/>
            <a:chExt cx="12192000" cy="2268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608CC9-94E1-459F-91A8-DD10C513FD8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73F5DA-4591-41F8-BE7C-81CEA419F7B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F27CD8-308C-4C95-B60A-9B69DD71635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79DA6D-5BE3-4357-985D-FDF3847826F2}"/>
              </a:ext>
            </a:extLst>
          </p:cNvPr>
          <p:cNvGrpSpPr/>
          <p:nvPr userDrawn="1"/>
        </p:nvGrpSpPr>
        <p:grpSpPr>
          <a:xfrm>
            <a:off x="-10676" y="6631170"/>
            <a:ext cx="6106676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05083-4919-476B-81FF-52E7CB12A1D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4B2A8-79CB-4D74-B415-81E54C6A212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77EDF0-0C40-4726-9417-C4FFE77C97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10905894" y="4"/>
            <a:ext cx="1286106" cy="685799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58E9D-1B97-4CCA-9211-7AAF891101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633" y="1422556"/>
            <a:ext cx="5644662" cy="4020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2910B-1A0F-4E77-9C0B-90058B76A534}"/>
              </a:ext>
            </a:extLst>
          </p:cNvPr>
          <p:cNvGrpSpPr/>
          <p:nvPr userDrawn="1"/>
        </p:nvGrpSpPr>
        <p:grpSpPr>
          <a:xfrm>
            <a:off x="-2" y="1045125"/>
            <a:ext cx="6105305" cy="226830"/>
            <a:chOff x="-1" y="750977"/>
            <a:chExt cx="12192000" cy="226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CB5FC3-7B1E-448D-AEC8-91AA91F3FE0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E6DFF8-7ACF-409F-9EE9-7856BA8F545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2F2A19-0423-4294-BBC7-AD12213B44F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A2837-FB51-41F8-B747-465522D03157}"/>
              </a:ext>
            </a:extLst>
          </p:cNvPr>
          <p:cNvGrpSpPr/>
          <p:nvPr userDrawn="1"/>
        </p:nvGrpSpPr>
        <p:grpSpPr>
          <a:xfrm rot="10800000">
            <a:off x="-2" y="-5185"/>
            <a:ext cx="6105305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2F48DE-78A8-4775-822D-342E9EDE41D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612F6B-AA85-4D64-916F-7F72C4185BC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6969D9-CFAB-47E4-AD0A-59ECAD9572C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B9D4B81A-BFDF-47DF-8ED7-B8FB2859693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4242A18-52A4-4F0F-9F2C-CEF5A541D4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9644" y="229366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763C1D2E-A20B-4481-B056-53E0BE4CB6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28" y="5"/>
            <a:ext cx="4801966" cy="6857998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Large Text Block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9FA1F9-98F1-42B7-99F8-79C8B9F9A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9"/>
            <a:ext cx="10515600" cy="941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2D43C9-795F-41CE-AD4D-25507225E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606961"/>
            <a:ext cx="10515599" cy="4885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2346851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&amp; Text Left, Smaller Image Right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EC64146-6C04-49D5-B053-313862BDE72C}"/>
              </a:ext>
            </a:extLst>
          </p:cNvPr>
          <p:cNvSpPr/>
          <p:nvPr userDrawn="1"/>
        </p:nvSpPr>
        <p:spPr>
          <a:xfrm>
            <a:off x="1" y="1033897"/>
            <a:ext cx="6105302" cy="477083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3D8A36-42AD-4776-AB50-1FFA7ED41F83}"/>
              </a:ext>
            </a:extLst>
          </p:cNvPr>
          <p:cNvSpPr/>
          <p:nvPr userDrawn="1"/>
        </p:nvSpPr>
        <p:spPr>
          <a:xfrm>
            <a:off x="-2" y="-2813"/>
            <a:ext cx="6105305" cy="234764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0905893" y="4"/>
            <a:ext cx="1286106" cy="685799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DBD725-565D-43EF-A191-F49707787393}"/>
              </a:ext>
            </a:extLst>
          </p:cNvPr>
          <p:cNvSpPr/>
          <p:nvPr userDrawn="1"/>
        </p:nvSpPr>
        <p:spPr>
          <a:xfrm>
            <a:off x="-12070" y="6618274"/>
            <a:ext cx="6112240" cy="23972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2C23C3-59DE-4AD5-945C-C83AA978AC2F}"/>
              </a:ext>
            </a:extLst>
          </p:cNvPr>
          <p:cNvGrpSpPr/>
          <p:nvPr userDrawn="1"/>
        </p:nvGrpSpPr>
        <p:grpSpPr>
          <a:xfrm>
            <a:off x="-2" y="5578189"/>
            <a:ext cx="6096002" cy="226830"/>
            <a:chOff x="-1" y="750977"/>
            <a:chExt cx="12192000" cy="22683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81C994-FDEC-4064-A264-2C6D171E007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7724376-800D-44A7-8CD6-AC5C6A7A426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BDB577-B345-44D2-A4E9-0B6B5221C85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98879518-364A-41AF-B745-1BCEEABF3E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5715410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400" dirty="0" smtClean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12FB86-9F95-4946-A3AC-8794C1DC4647}"/>
              </a:ext>
            </a:extLst>
          </p:cNvPr>
          <p:cNvGrpSpPr/>
          <p:nvPr userDrawn="1"/>
        </p:nvGrpSpPr>
        <p:grpSpPr>
          <a:xfrm rot="10800000">
            <a:off x="-1" y="1030263"/>
            <a:ext cx="6105303" cy="226830"/>
            <a:chOff x="-1" y="750977"/>
            <a:chExt cx="12192000" cy="22683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B84F68D-C455-45B9-B7BB-10BC85E513A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5EF437-121F-4EDC-9DA1-0FFC6C058A9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02B87E2-7DBF-416A-BD69-1EE52C98E92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78046E-18A5-472A-B97D-E435FF050E70}"/>
              </a:ext>
            </a:extLst>
          </p:cNvPr>
          <p:cNvGrpSpPr/>
          <p:nvPr userDrawn="1"/>
        </p:nvGrpSpPr>
        <p:grpSpPr>
          <a:xfrm rot="10800000">
            <a:off x="-8603" y="6615060"/>
            <a:ext cx="6122507" cy="226830"/>
            <a:chOff x="-1" y="750977"/>
            <a:chExt cx="12192000" cy="22683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34B4F7-DB81-4089-9525-F16876D997C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2D6BA91-223C-4DDC-82CD-E83ACBD7AD7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8EADCB-BB81-49C2-BFFF-6DE457CA530F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7B8550-9FF2-4B4F-AE33-8BA1BEE5CD5A}"/>
              </a:ext>
            </a:extLst>
          </p:cNvPr>
          <p:cNvGrpSpPr/>
          <p:nvPr userDrawn="1"/>
        </p:nvGrpSpPr>
        <p:grpSpPr>
          <a:xfrm>
            <a:off x="-1929" y="5121"/>
            <a:ext cx="6105305" cy="226830"/>
            <a:chOff x="-1" y="750977"/>
            <a:chExt cx="12192000" cy="22683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EADE7C-E52B-45C5-AFD9-F4712F447B6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217791-6ACC-49A2-BA31-EF39A107590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BE52D7-55B2-4C17-8BD3-B09EA6014B7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9A3F9AB-F903-4D47-AB08-0B65D7BBBCC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Color Lockup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E73FF3B-54CC-43C8-93CC-865BA1EFD0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9633" y="222250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40B08D7-112C-43A4-9192-FA5A683F6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2813"/>
            <a:ext cx="4809893" cy="686081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543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&amp; Text Left, Larger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801EC-CA2F-4961-9C19-BEA09A98D970}"/>
              </a:ext>
            </a:extLst>
          </p:cNvPr>
          <p:cNvSpPr/>
          <p:nvPr userDrawn="1"/>
        </p:nvSpPr>
        <p:spPr>
          <a:xfrm>
            <a:off x="-2" y="-2813"/>
            <a:ext cx="6105305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7BA1E6-D1CC-473D-B02C-32127613CD7F}"/>
              </a:ext>
            </a:extLst>
          </p:cNvPr>
          <p:cNvSpPr/>
          <p:nvPr userDrawn="1"/>
        </p:nvSpPr>
        <p:spPr>
          <a:xfrm>
            <a:off x="0" y="5593231"/>
            <a:ext cx="6105303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C93210-7DA0-4889-A6D9-75A74FF7AB46}"/>
              </a:ext>
            </a:extLst>
          </p:cNvPr>
          <p:cNvGrpSpPr/>
          <p:nvPr userDrawn="1"/>
        </p:nvGrpSpPr>
        <p:grpSpPr>
          <a:xfrm rot="10800000">
            <a:off x="0" y="5593231"/>
            <a:ext cx="6106676" cy="226830"/>
            <a:chOff x="-1" y="750977"/>
            <a:chExt cx="12192000" cy="2268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608CC9-94E1-459F-91A8-DD10C513FD8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73F5DA-4591-41F8-BE7C-81CEA419F7B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F27CD8-308C-4C95-B60A-9B69DD71635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79DA6D-5BE3-4357-985D-FDF3847826F2}"/>
              </a:ext>
            </a:extLst>
          </p:cNvPr>
          <p:cNvGrpSpPr/>
          <p:nvPr userDrawn="1"/>
        </p:nvGrpSpPr>
        <p:grpSpPr>
          <a:xfrm>
            <a:off x="-1373" y="6628950"/>
            <a:ext cx="6106676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05083-4919-476B-81FF-52E7CB12A1D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4B2A8-79CB-4D74-B415-81E54C6A212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77EDF0-0C40-4726-9417-C4FFE77C97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58E9D-1B97-4CCA-9211-7AAF891101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633" y="1422556"/>
            <a:ext cx="5644662" cy="4020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2910B-1A0F-4E77-9C0B-90058B76A534}"/>
              </a:ext>
            </a:extLst>
          </p:cNvPr>
          <p:cNvGrpSpPr/>
          <p:nvPr userDrawn="1"/>
        </p:nvGrpSpPr>
        <p:grpSpPr>
          <a:xfrm>
            <a:off x="-2" y="1045125"/>
            <a:ext cx="6105305" cy="226830"/>
            <a:chOff x="-1" y="750977"/>
            <a:chExt cx="12192000" cy="226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CB5FC3-7B1E-448D-AEC8-91AA91F3FE0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E6DFF8-7ACF-409F-9EE9-7856BA8F545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2F2A19-0423-4294-BBC7-AD12213B44F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A2837-FB51-41F8-B747-465522D03157}"/>
              </a:ext>
            </a:extLst>
          </p:cNvPr>
          <p:cNvGrpSpPr/>
          <p:nvPr userDrawn="1"/>
        </p:nvGrpSpPr>
        <p:grpSpPr>
          <a:xfrm rot="10800000">
            <a:off x="-2" y="-5185"/>
            <a:ext cx="6105305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2F48DE-78A8-4775-822D-342E9EDE41D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612F6B-AA85-4D64-916F-7F72C4185BC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6969D9-CFAB-47E4-AD0A-59ECAD9572C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7517D5E-5741-4FA1-AAF8-1AFEDB56DF0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A6E8111-86CA-4962-9847-193BF8C6C0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9633" y="222250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692386E-DE44-435D-9157-02C243B456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5186"/>
            <a:ext cx="6096000" cy="686318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98046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&amp; Text Left, Larger Image Right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EC64146-6C04-49D5-B053-313862BDE72C}"/>
              </a:ext>
            </a:extLst>
          </p:cNvPr>
          <p:cNvSpPr/>
          <p:nvPr userDrawn="1"/>
        </p:nvSpPr>
        <p:spPr>
          <a:xfrm>
            <a:off x="1" y="1033897"/>
            <a:ext cx="6105302" cy="477083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3D8A36-42AD-4776-AB50-1FFA7ED41F83}"/>
              </a:ext>
            </a:extLst>
          </p:cNvPr>
          <p:cNvSpPr/>
          <p:nvPr userDrawn="1"/>
        </p:nvSpPr>
        <p:spPr>
          <a:xfrm>
            <a:off x="-2" y="-2813"/>
            <a:ext cx="6105305" cy="234764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DBD725-565D-43EF-A191-F49707787393}"/>
              </a:ext>
            </a:extLst>
          </p:cNvPr>
          <p:cNvSpPr/>
          <p:nvPr userDrawn="1"/>
        </p:nvSpPr>
        <p:spPr>
          <a:xfrm>
            <a:off x="-12070" y="6618274"/>
            <a:ext cx="6112240" cy="23972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2C23C3-59DE-4AD5-945C-C83AA978AC2F}"/>
              </a:ext>
            </a:extLst>
          </p:cNvPr>
          <p:cNvGrpSpPr/>
          <p:nvPr userDrawn="1"/>
        </p:nvGrpSpPr>
        <p:grpSpPr>
          <a:xfrm>
            <a:off x="-2" y="5578189"/>
            <a:ext cx="6096002" cy="226830"/>
            <a:chOff x="-1" y="750977"/>
            <a:chExt cx="12192000" cy="22683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81C994-FDEC-4064-A264-2C6D171E007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7724376-800D-44A7-8CD6-AC5C6A7A426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BDB577-B345-44D2-A4E9-0B6B5221C85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98879518-364A-41AF-B745-1BCEEABF3E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5715410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400" dirty="0" smtClean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12FB86-9F95-4946-A3AC-8794C1DC4647}"/>
              </a:ext>
            </a:extLst>
          </p:cNvPr>
          <p:cNvGrpSpPr/>
          <p:nvPr userDrawn="1"/>
        </p:nvGrpSpPr>
        <p:grpSpPr>
          <a:xfrm rot="10800000">
            <a:off x="-1" y="1030263"/>
            <a:ext cx="6105303" cy="226830"/>
            <a:chOff x="-1" y="750977"/>
            <a:chExt cx="12192000" cy="22683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B84F68D-C455-45B9-B7BB-10BC85E513A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5EF437-121F-4EDC-9DA1-0FFC6C058A9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02B87E2-7DBF-416A-BD69-1EE52C98E92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78046E-18A5-472A-B97D-E435FF050E70}"/>
              </a:ext>
            </a:extLst>
          </p:cNvPr>
          <p:cNvGrpSpPr/>
          <p:nvPr userDrawn="1"/>
        </p:nvGrpSpPr>
        <p:grpSpPr>
          <a:xfrm rot="10800000">
            <a:off x="-22337" y="6589333"/>
            <a:ext cx="6122507" cy="226830"/>
            <a:chOff x="-1" y="750977"/>
            <a:chExt cx="12192000" cy="22683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34B4F7-DB81-4089-9525-F16876D997C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2D6BA91-223C-4DDC-82CD-E83ACBD7AD7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8EADCB-BB81-49C2-BFFF-6DE457CA530F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7B8550-9FF2-4B4F-AE33-8BA1BEE5CD5A}"/>
              </a:ext>
            </a:extLst>
          </p:cNvPr>
          <p:cNvGrpSpPr/>
          <p:nvPr userDrawn="1"/>
        </p:nvGrpSpPr>
        <p:grpSpPr>
          <a:xfrm>
            <a:off x="-4020" y="5121"/>
            <a:ext cx="6105305" cy="226830"/>
            <a:chOff x="-1" y="750977"/>
            <a:chExt cx="12192000" cy="22683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EADE7C-E52B-45C5-AFD9-F4712F447B6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217791-6ACC-49A2-BA31-EF39A107590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BE52D7-55B2-4C17-8BD3-B09EA6014B7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F330CB35-68C2-4EA2-9DC3-A50790918BB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Color Lockup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656B56A-8D18-4BF6-A40C-1DB25B9552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9633" y="222250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54C88025-B676-46F8-8299-C1D16BFA8D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-2813"/>
            <a:ext cx="6105301" cy="686081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66880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Four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55973" y="421201"/>
            <a:ext cx="5614827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55973" y="3470119"/>
            <a:ext cx="5614827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1199" y="421201"/>
            <a:ext cx="5614827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1200" y="3470119"/>
            <a:ext cx="5614826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33614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hree Image Gallery w/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97F7F3F-4684-4932-8B0B-02648EA52E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5495" y="4188794"/>
            <a:ext cx="4061010" cy="266920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hree Image Gallery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065495" y="4188287"/>
            <a:ext cx="4061008" cy="2669714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2643CBC-B269-471C-BF76-EDFFE626F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6703" y="4879633"/>
            <a:ext cx="2418593" cy="12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5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7 Image Gallery w/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 flipH="1">
            <a:off x="417000" y="417002"/>
            <a:ext cx="11358002" cy="602400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1" y="2606404"/>
            <a:ext cx="3423600" cy="3413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1" y="838202"/>
            <a:ext cx="3423600" cy="3413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1" y="4374601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1" y="838199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1" y="838199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1" y="2606400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1" y="4374601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hree Image Gallery w/Titl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E3D39CC-12B8-438F-9434-6C7AAF035920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5E6898-BC74-4469-9E30-423E1C8BBAD9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C80D4D-792B-4829-86AD-4C2CAD600E4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18A4BD-043B-42C6-A83C-39C9CAA2869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E9CF29D-494F-4444-A58B-5403B921D67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10D899-54B1-4513-B7FA-6BACEE67B31C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9F0344-1999-467E-96B2-E531F82DD81E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468902-0241-419F-972E-51835CB68FE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A46207-AC69-4731-B56A-B4038F87819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425" y="2172203"/>
            <a:ext cx="3632388" cy="232127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286033" y="2172203"/>
            <a:ext cx="3623050" cy="232127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130826" y="2172201"/>
            <a:ext cx="3634002" cy="2321277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80D4846B-46B0-4703-85BC-68115FC61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1272658"/>
            <a:ext cx="11334541" cy="89423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0D14B-E2F6-4457-8834-3218C92494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425" y="4691109"/>
            <a:ext cx="3632198" cy="167030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9CC49A4-F394-4BFD-A121-6E979FAE4D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6033" y="4691109"/>
            <a:ext cx="3632198" cy="167030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C507C58-4258-4829-81CE-5493CE09D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8767" y="4691109"/>
            <a:ext cx="3632198" cy="167030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DC17C62-3203-4532-B86A-92132D6DF24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6424" y="222250"/>
            <a:ext cx="11338404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28228717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7DFB59-5F4A-47D6-9197-32BA91841176}"/>
              </a:ext>
            </a:extLst>
          </p:cNvPr>
          <p:cNvSpPr/>
          <p:nvPr userDrawn="1"/>
        </p:nvSpPr>
        <p:spPr>
          <a:xfrm>
            <a:off x="0" y="5593231"/>
            <a:ext cx="12192000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F9BA06-A3C1-4630-9D55-341EB564AEB5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95B2F6-A12D-4A1F-BD3F-061936D883DF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320CE9-648F-4DE0-A9F3-4DD10EFAD83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30D409-8151-4E00-BE8C-8950839E90F2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96F866-303B-436A-8AA7-C9B6CE06D11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59E0FC-7CC8-44A9-967A-0AEC56F54E69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942EAE-4469-4FC5-89FA-084A7A9A5183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1A2171-C5C6-486A-BB43-B60F85D5594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6A4A3F-48C7-4B27-8C6C-BCBC477EF9E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854034-3A70-4E02-B73C-E77703977638}"/>
              </a:ext>
            </a:extLst>
          </p:cNvPr>
          <p:cNvGrpSpPr/>
          <p:nvPr userDrawn="1"/>
        </p:nvGrpSpPr>
        <p:grpSpPr>
          <a:xfrm rot="10800000">
            <a:off x="-1373" y="5593231"/>
            <a:ext cx="12192000" cy="226830"/>
            <a:chOff x="-1" y="750977"/>
            <a:chExt cx="12192000" cy="2268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37370E-CB29-4FAC-97B4-128B690AF16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5F9D31-8746-486D-919C-F3F4307FF096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B113B5-4B15-4424-8C31-1F79D0BC2C1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A83BEC-1C7D-4C4E-B688-B8CDE82A049D}"/>
              </a:ext>
            </a:extLst>
          </p:cNvPr>
          <p:cNvGrpSpPr/>
          <p:nvPr userDrawn="1"/>
        </p:nvGrpSpPr>
        <p:grpSpPr>
          <a:xfrm>
            <a:off x="-1373" y="6628950"/>
            <a:ext cx="12192000" cy="226830"/>
            <a:chOff x="-1" y="750977"/>
            <a:chExt cx="12192000" cy="2268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D0167D-2975-4FA4-B1EF-91E16835E85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C0CEF1-0418-4052-9840-E2AF7581C1F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EB66A2-3AA6-40DF-8EF2-DCBCC1D1E3B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person, indoor, wall, table&#10;&#10;Description automatically generated">
            <a:extLst>
              <a:ext uri="{FF2B5EF4-FFF2-40B4-BE49-F238E27FC236}">
                <a16:creationId xmlns:a16="http://schemas.microsoft.com/office/drawing/2014/main" id="{0F0AA3E3-40F0-4078-B460-839173423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6" b="708"/>
          <a:stretch/>
        </p:blipFill>
        <p:spPr>
          <a:xfrm>
            <a:off x="20" y="-1"/>
            <a:ext cx="4639713" cy="6858001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BF2EEC-E414-4DA7-A078-A278D5AE04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26968" y="1466253"/>
            <a:ext cx="6177794" cy="3925491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create agenda</a:t>
            </a: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6A4A61EB-5E38-4BDF-9AD7-3EC120261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969" y="301817"/>
            <a:ext cx="6177794" cy="622706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AGENDA NAME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4D2421A-B6C1-4E93-8735-A4092D6C8EB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26969" y="5820062"/>
            <a:ext cx="6177793" cy="8800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2904880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4 Image Gallery with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3B26047-DAE8-4628-A4F2-486A1E4562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4985" y="800826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2874AA5-EEF9-4544-82EA-6173803BA0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8706" y="800825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8B0C2F3A-58EE-4718-8826-AF5AF32F17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1262" y="3428999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3566F9B2-249A-4BB0-9127-E867E917B8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4984" y="3428998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E2E611-5BE6-4403-BD5B-ABE49479FE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261" y="800825"/>
            <a:ext cx="3537175" cy="238725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260D2D-F145-4509-8659-BA8D84CA87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08706" y="3428997"/>
            <a:ext cx="3537175" cy="238725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1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Text Block Lockup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9F77C4-7E50-4C5A-A4D7-E850DF40F5B7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C079-F1DD-46DF-B337-CCB782AFF9ED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7063-DAA3-46C2-A9CB-D5D117459B4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7CE5F-6C12-42D7-A9B8-FAC80B031AA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819D9-C8B4-4B80-BE24-AA82DB17072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73A88-D641-45A3-BB23-4AB0189E21EA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1ABC3-C271-4A00-854F-97855FC3EA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6F4744-E308-42D3-8768-67A4733A092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4D2F9-3B2C-418B-8E8F-AC3303ABEC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FEA-4E0D-4BA3-B5ED-3F68568A4381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FAC762-D78B-4E1F-B9E8-82654E6E4E80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40EB8E-C782-4A17-8563-0A7A1FD8A60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361AE-C75C-4E94-AA4E-6B1B42BB5A4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6E1EE-9BD1-43CF-8662-A7EC42EC6F6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BE138B9-513A-4692-8B41-381FF83D2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1549303"/>
            <a:ext cx="10134051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17FD740-3BDF-4D0C-BCAF-050B5C5C0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327080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5 Image Galler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F5F0F3-D386-4F5A-B4E8-845AEAF034F7}"/>
              </a:ext>
            </a:extLst>
          </p:cNvPr>
          <p:cNvSpPr/>
          <p:nvPr userDrawn="1"/>
        </p:nvSpPr>
        <p:spPr>
          <a:xfrm>
            <a:off x="8108707" y="3429000"/>
            <a:ext cx="3537175" cy="2387252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pc="600" dirty="0">
              <a:solidFill>
                <a:schemeClr val="bg1"/>
              </a:solidFill>
            </a:endParaRP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3B26047-DAE8-4628-A4F2-486A1E4562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4985" y="800826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2874AA5-EEF9-4544-82EA-6173803BA0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8706" y="800825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8B0C2F3A-58EE-4718-8826-AF5AF32F17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1262" y="3428999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3566F9B2-249A-4BB0-9127-E867E917B8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4984" y="3428998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4872BBC-53C1-4D95-8A56-A1A9D791B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996" y="3979113"/>
            <a:ext cx="2418593" cy="128702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F67620-CED3-441E-BD13-CA25D7E749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1262" y="800826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</p:spTree>
    <p:extLst>
      <p:ext uri="{BB962C8B-B14F-4D97-AF65-F5344CB8AC3E}">
        <p14:creationId xmlns:p14="http://schemas.microsoft.com/office/powerpoint/2010/main" val="8452971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tate Logo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62CC0-274A-406B-AF33-C824DC569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B7D21-9733-4955-90A7-3BAA7A03C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81735" y="2303923"/>
            <a:ext cx="4228529" cy="22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41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tate Logo Standar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5E0767-3F82-443A-B0F6-557EA7D56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81735" y="2303923"/>
            <a:ext cx="4228529" cy="22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67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047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Large Text Block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9FA1F9-98F1-42B7-99F8-79C8B9F9A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9"/>
            <a:ext cx="10515600" cy="941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2D43C9-795F-41CE-AD4D-25507225E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606961"/>
            <a:ext cx="10515599" cy="4885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23577904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Text Block Lockup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9F77C4-7E50-4C5A-A4D7-E850DF40F5B7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C079-F1DD-46DF-B337-CCB782AFF9ED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7063-DAA3-46C2-A9CB-D5D117459B4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7CE5F-6C12-42D7-A9B8-FAC80B031AA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819D9-C8B4-4B80-BE24-AA82DB17072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73A88-D641-45A3-BB23-4AB0189E21EA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1ABC3-C271-4A00-854F-97855FC3EA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6F4744-E308-42D3-8768-67A4733A092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4D2F9-3B2C-418B-8E8F-AC3303ABEC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FEA-4E0D-4BA3-B5ED-3F68568A4381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FAC762-D78B-4E1F-B9E8-82654E6E4E80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40EB8E-C782-4A17-8563-0A7A1FD8A60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361AE-C75C-4E94-AA4E-6B1B42BB5A4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6E1EE-9BD1-43CF-8662-A7EC42EC6F6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BE138B9-513A-4692-8B41-381FF83D2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1549303"/>
            <a:ext cx="10134051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17FD740-3BDF-4D0C-BCAF-050B5C5C0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556627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Text Block Lockup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0371-0157-48D2-B25E-63C079B0C1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546022"/>
            <a:ext cx="10134051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1D648-3AF2-4A83-BA6E-967D8A8899A6}"/>
              </a:ext>
            </a:extLst>
          </p:cNvPr>
          <p:cNvSpPr/>
          <p:nvPr userDrawn="1"/>
        </p:nvSpPr>
        <p:spPr>
          <a:xfrm>
            <a:off x="-2" y="5583232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6D3A69-F160-4F00-BE66-9168B4F04599}"/>
              </a:ext>
            </a:extLst>
          </p:cNvPr>
          <p:cNvGrpSpPr/>
          <p:nvPr userDrawn="1"/>
        </p:nvGrpSpPr>
        <p:grpSpPr>
          <a:xfrm>
            <a:off x="-2" y="6631170"/>
            <a:ext cx="12192000" cy="226830"/>
            <a:chOff x="-1" y="750977"/>
            <a:chExt cx="12192000" cy="2268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BD4FA4-DC78-4C0B-8A3E-BB8E58021A7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3C4A83-EB0B-4055-BCB7-DD9DB1864AC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24656B-842F-4993-A435-A61F1B5EACB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CAD5EE-7FAA-45C6-991B-78E3B0CB7A79}"/>
              </a:ext>
            </a:extLst>
          </p:cNvPr>
          <p:cNvGrpSpPr/>
          <p:nvPr userDrawn="1"/>
        </p:nvGrpSpPr>
        <p:grpSpPr>
          <a:xfrm rot="10800000">
            <a:off x="-2" y="5580860"/>
            <a:ext cx="12192000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F00FCA-FA6A-480F-ABEA-8C69CB2D01A3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A3FC14-19D9-40C2-B965-50BCDD93AA2E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7CBF04-0486-4418-B61E-426801E3356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D7E995D-5A48-434C-A0EF-6B86F196FCD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5810834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210060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rge Textblock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2E33EF6-C08E-49EF-8A9E-7386E8D35879}"/>
              </a:ext>
            </a:extLst>
          </p:cNvPr>
          <p:cNvSpPr/>
          <p:nvPr userDrawn="1"/>
        </p:nvSpPr>
        <p:spPr>
          <a:xfrm>
            <a:off x="0" y="5292969"/>
            <a:ext cx="12192000" cy="1565031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5545370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206" y="6116213"/>
            <a:ext cx="11771588" cy="48939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AD5160-4F3F-4DF6-ADB4-7020B4FD0B1E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312E29-8FFA-475C-AA2A-0F63A2638C17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3E713C-666B-4ED9-97FF-3EF181372E52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F3190A-72E6-4E1C-9A86-1AF4C8F8B2F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0F5065-822B-4B6A-AFAA-01A483D649A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017566-C4FA-4312-8AFE-7B38452C39EC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0EB7D8-5903-4EE8-813B-B89E5481522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D02151-C7B7-4DB4-88BA-7CBF5838B9AA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16788F-F8F9-47F8-963E-4A261DBB5BC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73BCE8-752C-4007-9E2A-05FACFC49051}"/>
              </a:ext>
            </a:extLst>
          </p:cNvPr>
          <p:cNvGrpSpPr/>
          <p:nvPr userDrawn="1"/>
        </p:nvGrpSpPr>
        <p:grpSpPr>
          <a:xfrm rot="10800000">
            <a:off x="-1373" y="5292969"/>
            <a:ext cx="12192000" cy="226830"/>
            <a:chOff x="-1" y="750977"/>
            <a:chExt cx="12192000" cy="2268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3E20E9-CA45-4640-97CB-76DD03B9F04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7EBEF4E-837E-4A14-8EA9-0CCF2D3EFFE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A2888C-E69B-4981-AA7A-139473BFC13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4DCEAE-FA3D-4ADA-8A34-2EF341CA9EBB}"/>
              </a:ext>
            </a:extLst>
          </p:cNvPr>
          <p:cNvGrpSpPr/>
          <p:nvPr userDrawn="1"/>
        </p:nvGrpSpPr>
        <p:grpSpPr>
          <a:xfrm>
            <a:off x="-1373" y="6628950"/>
            <a:ext cx="12192000" cy="226830"/>
            <a:chOff x="-1" y="750977"/>
            <a:chExt cx="12192000" cy="22683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1B49C1-69B3-4FD2-9CAC-25CED095E03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F3FDAF6-D362-43E6-A54A-83D11156B63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8E7CBF-492C-4878-B129-F17F4C24940E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CD4EA0B-9C89-475E-9AB4-17CDC403D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601" y="1388498"/>
            <a:ext cx="10134051" cy="3787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1ED4F4A-7C5B-4883-ACCA-944DB4CB1B7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1724228436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ro Image with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42F60A-7C70-419F-B397-F38624F3E5B7}"/>
              </a:ext>
            </a:extLst>
          </p:cNvPr>
          <p:cNvSpPr/>
          <p:nvPr userDrawn="1"/>
        </p:nvSpPr>
        <p:spPr>
          <a:xfrm>
            <a:off x="0" y="5292969"/>
            <a:ext cx="12192000" cy="1565031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6CDE6FDF-6814-4130-83E8-24E3E1C29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5545370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7A93958-0B4D-4BA8-952F-FCB583D407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206" y="6116213"/>
            <a:ext cx="11771588" cy="48939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B17AB-A706-4A2B-BABF-6EBA4C9124DD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ABE858-176C-4F9A-A2C5-21063FDD68BC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00F42C-18DB-450D-A109-5D048D5D156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423DE2-C29B-4BC2-A4B9-68E1CECCADE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BD21E-4194-4E16-B7A7-77970A3E7AD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DEA41E-56EC-4057-A590-20A54246B8E5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E8F59E-247B-45ED-9C96-AD980ECB798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AFBB86-6F96-4A18-84F6-1D18782B2946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F897CE-4573-41BB-BD0F-80B2CE2FBE0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DC417-62DA-42D5-B584-86899AE0FAC1}"/>
              </a:ext>
            </a:extLst>
          </p:cNvPr>
          <p:cNvGrpSpPr/>
          <p:nvPr userDrawn="1"/>
        </p:nvGrpSpPr>
        <p:grpSpPr>
          <a:xfrm rot="10800000">
            <a:off x="-1373" y="5292969"/>
            <a:ext cx="12192000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E5F2C6-8446-402C-B399-CA3C3E4B8E0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4A56AB-F11B-4E1D-96D5-55BFD6CEA33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9ACF9F-C1D9-4A37-B69A-BD00869FFB1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35955-699E-4815-86D0-0D8452BD7E33}"/>
              </a:ext>
            </a:extLst>
          </p:cNvPr>
          <p:cNvGrpSpPr/>
          <p:nvPr userDrawn="1"/>
        </p:nvGrpSpPr>
        <p:grpSpPr>
          <a:xfrm>
            <a:off x="-1373" y="6628950"/>
            <a:ext cx="12192000" cy="226830"/>
            <a:chOff x="-1" y="750977"/>
            <a:chExt cx="12192000" cy="2268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A87EA4F-2E87-49AF-9AF5-80FFB0177FD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9733CE-72F7-4CBF-A873-E1FEB1BA4641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3ADEC8-6AE4-4632-A2B8-1079A92B0672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C802EF18-F39F-4814-B16D-5E54DCAE78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83878519-B371-456A-B15A-2C179C4FA99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-1373" y="1283091"/>
            <a:ext cx="12192000" cy="400765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198928348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Block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9F77C4-7E50-4C5A-A4D7-E850DF40F5B7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C079-F1DD-46DF-B337-CCB782AFF9ED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7063-DAA3-46C2-A9CB-D5D117459B4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7CE5F-6C12-42D7-A9B8-FAC80B031AA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819D9-C8B4-4B80-BE24-AA82DB17072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73A88-D641-45A3-BB23-4AB0189E21EA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1ABC3-C271-4A00-854F-97855FC3EA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6F4744-E308-42D3-8768-67A4733A092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4D2F9-3B2C-418B-8E8F-AC3303ABEC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FEA-4E0D-4BA3-B5ED-3F68568A4381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FAC762-D78B-4E1F-B9E8-82654E6E4E80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40EB8E-C782-4A17-8563-0A7A1FD8A60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361AE-C75C-4E94-AA4E-6B1B42BB5A4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6E1EE-9BD1-43CF-8662-A7EC42EC6F6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321F43-570F-4485-8302-B71B8F6437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1549303"/>
            <a:ext cx="4041259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DB706BF-B183-4F1E-AEF6-63BDD5BF13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96E55B6-2B2B-469D-BA50-230B79FADBB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359115" y="1549304"/>
            <a:ext cx="5803913" cy="453931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87640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Text Block Lockup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0371-0157-48D2-B25E-63C079B0C1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546022"/>
            <a:ext cx="10134051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1D648-3AF2-4A83-BA6E-967D8A8899A6}"/>
              </a:ext>
            </a:extLst>
          </p:cNvPr>
          <p:cNvSpPr/>
          <p:nvPr userDrawn="1"/>
        </p:nvSpPr>
        <p:spPr>
          <a:xfrm>
            <a:off x="-2" y="5583232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6D3A69-F160-4F00-BE66-9168B4F04599}"/>
              </a:ext>
            </a:extLst>
          </p:cNvPr>
          <p:cNvGrpSpPr/>
          <p:nvPr userDrawn="1"/>
        </p:nvGrpSpPr>
        <p:grpSpPr>
          <a:xfrm>
            <a:off x="-2" y="6631170"/>
            <a:ext cx="12192000" cy="226830"/>
            <a:chOff x="-1" y="750977"/>
            <a:chExt cx="12192000" cy="2268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BD4FA4-DC78-4C0B-8A3E-BB8E58021A7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3C4A83-EB0B-4055-BCB7-DD9DB1864AC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24656B-842F-4993-A435-A61F1B5EACB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CAD5EE-7FAA-45C6-991B-78E3B0CB7A79}"/>
              </a:ext>
            </a:extLst>
          </p:cNvPr>
          <p:cNvGrpSpPr/>
          <p:nvPr userDrawn="1"/>
        </p:nvGrpSpPr>
        <p:grpSpPr>
          <a:xfrm rot="10800000">
            <a:off x="-2" y="5580860"/>
            <a:ext cx="12192000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F00FCA-FA6A-480F-ABEA-8C69CB2D01A3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A3FC14-19D9-40C2-B965-50BCDD93AA2E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7CBF04-0486-4418-B61E-426801E3356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D7E995D-5A48-434C-A0EF-6B86F196FCD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5810834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3468615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rge Image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9F77C4-7E50-4C5A-A4D7-E850DF40F5B7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C079-F1DD-46DF-B337-CCB782AFF9ED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7063-DAA3-46C2-A9CB-D5D117459B4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7CE5F-6C12-42D7-A9B8-FAC80B031AA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819D9-C8B4-4B80-BE24-AA82DB17072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73A88-D641-45A3-BB23-4AB0189E21EA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1ABC3-C271-4A00-854F-97855FC3EA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6F4744-E308-42D3-8768-67A4733A092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4D2F9-3B2C-418B-8E8F-AC3303ABEC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FEA-4E0D-4BA3-B5ED-3F68568A4381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FAC762-D78B-4E1F-B9E8-82654E6E4E80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40EB8E-C782-4A17-8563-0A7A1FD8A60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361AE-C75C-4E94-AA4E-6B1B42BB5A4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6E1EE-9BD1-43CF-8662-A7EC42EC6F6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B583F62-A06B-4F3D-A6D9-0825C1680B9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28972" y="5423624"/>
            <a:ext cx="10134052" cy="834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edit picture caption.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5666502-3C59-419B-A4F6-2ED97A96334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E43AD086-FC56-4311-B17C-4AAEE754A22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28972" y="1378840"/>
            <a:ext cx="10134329" cy="393653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1447366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rge Text with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17A363-C719-4499-8D60-7E22E2CBC9EF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94CA43-B8C0-4621-A26C-6CC4B1BB78C6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721696-2ED4-47A5-AFEA-72BB4B220DD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5C37C9-5460-4337-B333-F6E804D6807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03A569-6B18-4B9E-9BC4-76F8090FE86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FF430A-9D3C-436D-865E-31DF0DCDAAE1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D39EC1-78CE-4899-97F1-392B6E2B9E7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948E02-E614-4921-A7C1-D26EC6F97BE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766E41-C27D-4C48-8367-E6E5D8DD2EF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0">
            <a:extLst>
              <a:ext uri="{FF2B5EF4-FFF2-40B4-BE49-F238E27FC236}">
                <a16:creationId xmlns:a16="http://schemas.microsoft.com/office/drawing/2014/main" id="{38BA5039-F415-4F63-9DD9-FBFC6BB7A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346866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BAB1A1E-6473-4F85-96A5-9A8E6777B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5487" y="6201507"/>
            <a:ext cx="2416307" cy="473203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7901CAD-04D6-4D5D-A27A-26BB0A0D68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1549303"/>
            <a:ext cx="10134051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1479541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, Subtitle, Textblock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BAB1A1E-6473-4F85-96A5-9A8E6777B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5487" y="6201507"/>
            <a:ext cx="2416307" cy="473203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A1C2E32-6E91-4844-9A0D-787447655E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460" y="1392333"/>
            <a:ext cx="11771588" cy="4893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BC6F99-B017-49D9-AA91-DE00E392E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06" y="2071134"/>
            <a:ext cx="11771588" cy="3940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2pPr>
            <a:lvl3pPr marL="57308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3pPr>
            <a:lvl4pPr marL="914400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4pPr>
            <a:lvl5pPr marL="12017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FA042B-B43D-45D1-9C85-7FD2C59F3F51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BFBD01-8D40-423A-866F-6C061167752F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8F887E-1232-4435-97A3-1E25065CA45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26E7DB-C689-4358-9075-F52D25CB532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3BF970-4F3A-4EF4-9A0A-57E2218BA64E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C5599-DA3A-4C6A-8D86-A89103FC1FAE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990E7B-1DA8-4477-A737-34C5E4F52033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809EF4-EB01-4A0A-826C-5DDE45400CE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ADF9B8-8414-45A5-817E-54A7D3620D25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0">
            <a:extLst>
              <a:ext uri="{FF2B5EF4-FFF2-40B4-BE49-F238E27FC236}">
                <a16:creationId xmlns:a16="http://schemas.microsoft.com/office/drawing/2014/main" id="{254E3B7B-95B0-4A5B-9B7C-541B7A179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346866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73422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, Large Text Block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BAB1A1E-6473-4F85-96A5-9A8E6777B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5487" y="6201507"/>
            <a:ext cx="2416307" cy="47320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BC6F99-B017-49D9-AA91-DE00E392E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06" y="1416022"/>
            <a:ext cx="11771588" cy="4602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2pPr>
            <a:lvl3pPr marL="57308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3pPr>
            <a:lvl4pPr marL="914400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4pPr>
            <a:lvl5pPr marL="12017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9B8BD7-753A-4F0B-B164-936D30D6E1B6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316FED-EE0A-4327-B192-67EC532C45D7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5416B6-2A94-4720-B14B-D417169A2AD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847B56-2ECA-4C87-8BD8-797BCF5BFD84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BBCE97-8BA3-4DFA-B9CB-B684A7D6FAE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8038CA-A75F-4BC7-9F72-69EA0C8DD2C2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A957A9-CC0D-4C6D-B46C-01C15E18A8F2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F42E1C-7782-4153-A708-0B6F4C19DC4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E99CF6-158C-4B33-9305-5F7F1839E16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0">
            <a:extLst>
              <a:ext uri="{FF2B5EF4-FFF2-40B4-BE49-F238E27FC236}">
                <a16:creationId xmlns:a16="http://schemas.microsoft.com/office/drawing/2014/main" id="{B038F9CC-8955-4E9A-8E9D-AA21F5F61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346866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22111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ockup, 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941" y="2391865"/>
            <a:ext cx="11384595" cy="38389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spcAft>
                <a:spcPts val="959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2EA115-C905-4FBB-B0D5-6FC2A4CB2972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D594CB-A99E-46FD-9E49-CEAB9B9065C9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B456BF-068B-44DE-89ED-9EACC44A03A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DAB257-F4AC-4011-AB07-E5DD87DACBCF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4BC5FE-F518-402A-A8C9-EB41BFDE6EB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7B8320-29E1-4C61-A68C-E4A8C126212E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FC6A5B-D96C-49FA-8DAA-A8DEAF8D3C0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E8B0A3-34D9-4C68-A5F6-56EB48E74B31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CBC080-93CC-4E45-B179-FBB46A137D9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20A56DA-9F5F-412E-A126-0E7B5994E703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17ECDFE-1BDB-403F-B232-4E22023EFD49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43D328-F674-4D9F-9363-64986873414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D053AC-B13E-4326-82C8-7C0662EC5A3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9DFE00-BE86-4D92-9D66-525B137EAE6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D0AD833-1E4B-4798-824C-33C3CBB0401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208083945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ckup, Title, Text Left,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583EC7-7E32-49C0-BE24-191D0EE3BF8A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766CDA-406A-4DD2-A370-5689B57775F3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318B8A-D067-416A-9DEA-64530442498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E08861-BFB2-4185-B620-02F65AFCB51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D096D5-8E17-4B7E-B807-0A288C62E9C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A042E5-FC1A-43C2-8731-CE3089F2089B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542712-B00D-4FA6-9813-41A4885561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0CAEA6-179C-4D92-A0FE-341D477A060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C426FF-027E-4553-8BEB-7B8E6FD3A06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F9C8A03-1C6C-4B98-9023-600E90BEF44D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10E90F-9CDB-4D53-A509-3941FA536306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E9CB53-A2AF-4F76-8A4D-72884E4DE815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F5FF81-8F71-4842-A436-3100A4C947D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A88A9C-C8A9-4368-9C3D-B96228FD594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188C9DD-6584-478D-BAB1-134AECE3B9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940" y="2383351"/>
            <a:ext cx="5470004" cy="3905482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 lang="en-US" dirty="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>
                <a:solidFill>
                  <a:schemeClr val="bg1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95130E1-7AC5-425D-A159-B503286EE1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8" y="2383351"/>
            <a:ext cx="5621163" cy="39054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spcAft>
                <a:spcPts val="959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310B71A-2718-42B0-922A-17330D61295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5" name="Title 10">
            <a:extLst>
              <a:ext uri="{FF2B5EF4-FFF2-40B4-BE49-F238E27FC236}">
                <a16:creationId xmlns:a16="http://schemas.microsoft.com/office/drawing/2014/main" id="{C79C6340-6A0D-409E-9A95-EC9789165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5624930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with 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5ECF5F-31FB-4478-8BA0-BDA7ED682F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5452" y="2383351"/>
            <a:ext cx="3341091" cy="3899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44C85FC-B6D3-4C79-A6BD-BA8337451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6966" y="2383351"/>
            <a:ext cx="3341092" cy="3899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05B4007-A849-407E-9DA1-E57B9BE6C1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940" y="2389371"/>
            <a:ext cx="3341091" cy="3899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60B15-A676-46B8-9E77-F862E4047E31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BED12A-2B94-402B-8482-62D07773FFF4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4264E8-6496-4B2B-A7D2-8DC55B63B88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BA51B-9AD5-42BD-84B2-F63FACD8AC9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860C11-DE0F-4458-9DA6-065A33ED100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C8A63-2375-48AA-AB07-5C0899E3C1DF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AC8FE9-5860-4183-BE0A-1E17468E89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D9FBCE-B128-4AA5-9501-3BF2774C524E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0218CE-8B84-46D2-8154-9ED7DEACB68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9A8B3EE-FAE8-41D8-A899-BEDA54685F90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9FE7C-3648-40DB-9C3A-37EBBC5BF6AA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DC450D-99C6-4C84-9BB9-C6D0436B33C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CCFE9C-1195-49A6-85ED-4EF4FA92426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0DF21A-31E3-4D16-BF38-1C16AB3BBF8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8CBE86D3-5AE6-44EE-9896-C541F5C4422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6" name="Title 10">
            <a:extLst>
              <a:ext uri="{FF2B5EF4-FFF2-40B4-BE49-F238E27FC236}">
                <a16:creationId xmlns:a16="http://schemas.microsoft.com/office/drawing/2014/main" id="{42EFBD5E-6C19-496D-8A00-9D3EFC929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1773753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&amp; 3 Text Columns,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5ECF5F-31FB-4478-8BA0-BDA7ED682F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5452" y="2383351"/>
            <a:ext cx="3341091" cy="3899261"/>
          </a:xfrm>
          <a:prstGeom prst="rect">
            <a:avLst/>
          </a:prstGeom>
          <a:solidFill>
            <a:srgbClr val="0E406A"/>
          </a:solidFill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44C85FC-B6D3-4C79-A6BD-BA8337451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6966" y="2383351"/>
            <a:ext cx="3341092" cy="3899261"/>
          </a:xfrm>
          <a:prstGeom prst="rect">
            <a:avLst/>
          </a:prstGeom>
          <a:solidFill>
            <a:srgbClr val="0E406A"/>
          </a:solidFill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05B4007-A849-407E-9DA1-E57B9BE6C1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940" y="2389371"/>
            <a:ext cx="3341091" cy="3899261"/>
          </a:xfrm>
          <a:prstGeom prst="rect">
            <a:avLst/>
          </a:prstGeom>
          <a:solidFill>
            <a:srgbClr val="0E406A"/>
          </a:solidFill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60B15-A676-46B8-9E77-F862E4047E31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BED12A-2B94-402B-8482-62D07773FFF4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4264E8-6496-4B2B-A7D2-8DC55B63B88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BA51B-9AD5-42BD-84B2-F63FACD8AC9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860C11-DE0F-4458-9DA6-065A33ED100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C8A63-2375-48AA-AB07-5C0899E3C1DF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AC8FE9-5860-4183-BE0A-1E17468E89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D9FBCE-B128-4AA5-9501-3BF2774C524E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0218CE-8B84-46D2-8154-9ED7DEACB68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9A8B3EE-FAE8-41D8-A899-BEDA54685F90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9FE7C-3648-40DB-9C3A-37EBBC5BF6AA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DC450D-99C6-4C84-9BB9-C6D0436B33C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CCFE9C-1195-49A6-85ED-4EF4FA92426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0DF21A-31E3-4D16-BF38-1C16AB3BBF8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5113BDD-E989-48ED-8E54-59107329B18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6" name="Title 10">
            <a:extLst>
              <a:ext uri="{FF2B5EF4-FFF2-40B4-BE49-F238E27FC236}">
                <a16:creationId xmlns:a16="http://schemas.microsoft.com/office/drawing/2014/main" id="{BB5BB587-96AB-4202-8920-99F7615F2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282226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96BED-D2E8-4F01-B219-9F1F359D5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637" y="160337"/>
            <a:ext cx="11896725" cy="6537325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506663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D347C4-BEFE-496D-AAAF-A15B95531133}"/>
              </a:ext>
            </a:extLst>
          </p:cNvPr>
          <p:cNvSpPr/>
          <p:nvPr userDrawn="1"/>
        </p:nvSpPr>
        <p:spPr>
          <a:xfrm>
            <a:off x="0" y="5593231"/>
            <a:ext cx="12192000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7D5F60-E618-454E-BF83-7BDF41F62402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1C85FA-83C5-4B7F-90E0-E901CD61B122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78FFB2-8C88-40A0-B6D5-693EC5E11ED9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08C37B-3651-4A12-9C1B-2DF3736B904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07A04A-3B30-4C95-9CB3-D8457D32E80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B5AE20-58F0-4717-B75E-09EC14377144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F1C140-949C-482D-8E0E-753A55E3C88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FD15E4-D434-4ADD-9CD6-8700DF70B72A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301E3A-4B14-471D-BD56-4709F6CB715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CDE5CC-0AD2-476F-9CB9-C05D60620326}"/>
              </a:ext>
            </a:extLst>
          </p:cNvPr>
          <p:cNvGrpSpPr/>
          <p:nvPr userDrawn="1"/>
        </p:nvGrpSpPr>
        <p:grpSpPr>
          <a:xfrm rot="10800000">
            <a:off x="-1373" y="5593231"/>
            <a:ext cx="12192000" cy="226830"/>
            <a:chOff x="-1" y="750977"/>
            <a:chExt cx="12192000" cy="2268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694D4B-7CB9-4894-80CA-65C3239FF71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3BC66B-903C-4175-B692-C24982E4AF31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9E2B20-8A6C-40F7-9E23-E31CFCEC9EFE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E39115-AE89-4FF1-B22A-FCD7BC8E9470}"/>
              </a:ext>
            </a:extLst>
          </p:cNvPr>
          <p:cNvGrpSpPr/>
          <p:nvPr userDrawn="1"/>
        </p:nvGrpSpPr>
        <p:grpSpPr>
          <a:xfrm>
            <a:off x="-1373" y="6646042"/>
            <a:ext cx="12192000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8B4BBB-DBD4-4295-9352-AB427DFC66B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950576-E642-4FC6-B68E-2032D2D989DA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B6FA4E-2F7A-43AD-BBBA-2D0D6CA8990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C31080-1C61-4A73-9082-66C1188537D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" y="5803205"/>
            <a:ext cx="4269414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AE78C-E69E-4156-A33D-A2630E3D90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3021" y="222250"/>
            <a:ext cx="3908463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600" b="1" i="0" cap="all" baseline="0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740A7313-330D-496B-B926-8A27D8DFCB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9415" y="-5186"/>
            <a:ext cx="7922585" cy="6878057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51FCB00D-2C4F-4931-B531-0C67833E47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3908464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2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583542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rge Textblock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2E33EF6-C08E-49EF-8A9E-7386E8D35879}"/>
              </a:ext>
            </a:extLst>
          </p:cNvPr>
          <p:cNvSpPr/>
          <p:nvPr userDrawn="1"/>
        </p:nvSpPr>
        <p:spPr>
          <a:xfrm>
            <a:off x="0" y="5292969"/>
            <a:ext cx="12192000" cy="1565031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5545370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206" y="6116213"/>
            <a:ext cx="11771588" cy="48939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AD5160-4F3F-4DF6-ADB4-7020B4FD0B1E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312E29-8FFA-475C-AA2A-0F63A2638C17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3E713C-666B-4ED9-97FF-3EF181372E52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F3190A-72E6-4E1C-9A86-1AF4C8F8B2F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0F5065-822B-4B6A-AFAA-01A483D649A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017566-C4FA-4312-8AFE-7B38452C39EC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0EB7D8-5903-4EE8-813B-B89E5481522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D02151-C7B7-4DB4-88BA-7CBF5838B9AA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16788F-F8F9-47F8-963E-4A261DBB5BC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73BCE8-752C-4007-9E2A-05FACFC49051}"/>
              </a:ext>
            </a:extLst>
          </p:cNvPr>
          <p:cNvGrpSpPr/>
          <p:nvPr userDrawn="1"/>
        </p:nvGrpSpPr>
        <p:grpSpPr>
          <a:xfrm rot="10800000">
            <a:off x="-1373" y="5292969"/>
            <a:ext cx="12192000" cy="226830"/>
            <a:chOff x="-1" y="750977"/>
            <a:chExt cx="12192000" cy="2268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3E20E9-CA45-4640-97CB-76DD03B9F04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7EBEF4E-837E-4A14-8EA9-0CCF2D3EFFE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A2888C-E69B-4981-AA7A-139473BFC13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4DCEAE-FA3D-4ADA-8A34-2EF341CA9EBB}"/>
              </a:ext>
            </a:extLst>
          </p:cNvPr>
          <p:cNvGrpSpPr/>
          <p:nvPr userDrawn="1"/>
        </p:nvGrpSpPr>
        <p:grpSpPr>
          <a:xfrm>
            <a:off x="-1373" y="6628950"/>
            <a:ext cx="12192000" cy="226830"/>
            <a:chOff x="-1" y="750977"/>
            <a:chExt cx="12192000" cy="22683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1B49C1-69B3-4FD2-9CAC-25CED095E03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F3FDAF6-D362-43E6-A54A-83D11156B63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8E7CBF-492C-4878-B129-F17F4C24940E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CD4EA0B-9C89-475E-9AB4-17CDC403D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601" y="1388498"/>
            <a:ext cx="10134051" cy="3787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1ED4F4A-7C5B-4883-ACCA-944DB4CB1B7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12950503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rge Image with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482FC18-81CC-42D3-BDDD-8D10FF97053C}"/>
              </a:ext>
            </a:extLst>
          </p:cNvPr>
          <p:cNvSpPr/>
          <p:nvPr userDrawn="1"/>
        </p:nvSpPr>
        <p:spPr>
          <a:xfrm>
            <a:off x="-1497" y="6618274"/>
            <a:ext cx="4270786" cy="23972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C541E6-11C3-46A3-8535-D0391E13C984}"/>
              </a:ext>
            </a:extLst>
          </p:cNvPr>
          <p:cNvSpPr/>
          <p:nvPr userDrawn="1"/>
        </p:nvSpPr>
        <p:spPr>
          <a:xfrm>
            <a:off x="1" y="1033897"/>
            <a:ext cx="4270786" cy="477083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C0A5A6-744A-4F75-8623-425C898B553A}"/>
              </a:ext>
            </a:extLst>
          </p:cNvPr>
          <p:cNvGrpSpPr/>
          <p:nvPr userDrawn="1"/>
        </p:nvGrpSpPr>
        <p:grpSpPr>
          <a:xfrm>
            <a:off x="-2" y="5578189"/>
            <a:ext cx="4270789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8961AE-3C1D-4329-902F-AC42C1DD8C9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79F1CF-37F2-4EEB-909C-EC830989F3BF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804F51-63BC-4067-B08E-BECA1B75CE0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2FBAFD4-ADB3-403E-958D-781B672087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3908464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200" dirty="0" smtClean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14379-6C40-4507-949A-9329FB367221}"/>
              </a:ext>
            </a:extLst>
          </p:cNvPr>
          <p:cNvSpPr/>
          <p:nvPr userDrawn="1"/>
        </p:nvSpPr>
        <p:spPr>
          <a:xfrm>
            <a:off x="-2" y="-2813"/>
            <a:ext cx="4270789" cy="213475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74FA99-F07A-4F01-97CB-8C3642E6C27D}"/>
              </a:ext>
            </a:extLst>
          </p:cNvPr>
          <p:cNvGrpSpPr/>
          <p:nvPr userDrawn="1"/>
        </p:nvGrpSpPr>
        <p:grpSpPr>
          <a:xfrm>
            <a:off x="-2" y="-15183"/>
            <a:ext cx="4270789" cy="226830"/>
            <a:chOff x="-1" y="750977"/>
            <a:chExt cx="12192000" cy="2268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409371-47C8-447F-B79E-69D04CE03472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08740D-1152-41AF-B8CB-4E50C06A889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B86EED-BAB6-47D1-949F-DA74EA39D39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98A986-62B3-4D00-A375-EE7D1FF3822C}"/>
              </a:ext>
            </a:extLst>
          </p:cNvPr>
          <p:cNvGrpSpPr/>
          <p:nvPr userDrawn="1"/>
        </p:nvGrpSpPr>
        <p:grpSpPr>
          <a:xfrm rot="10800000">
            <a:off x="-2" y="1030263"/>
            <a:ext cx="4270789" cy="226830"/>
            <a:chOff x="-1" y="750977"/>
            <a:chExt cx="12192000" cy="2268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664EBA-CADA-45BC-83AB-2F6F1AEEC33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9FDDD1-54F7-42C6-B2B0-1A741A08801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6F511B-CD3E-48BD-B181-76B133765AD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DCE83F-F701-4155-AB52-CC3293E85622}"/>
              </a:ext>
            </a:extLst>
          </p:cNvPr>
          <p:cNvGrpSpPr/>
          <p:nvPr userDrawn="1"/>
        </p:nvGrpSpPr>
        <p:grpSpPr>
          <a:xfrm rot="10800000">
            <a:off x="-2" y="6615052"/>
            <a:ext cx="4270789" cy="226830"/>
            <a:chOff x="-1" y="750977"/>
            <a:chExt cx="12192000" cy="226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640671-6ECC-461E-A5D1-32114B50D6A5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DF016CF-766F-4060-8762-ED869115D422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6A68617-76A5-492C-A870-E1BDA0E8280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6504D49-8191-492F-9D94-D7173B81FFB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" y="5803205"/>
            <a:ext cx="4269414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Color Lockup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F6F2E38-6E59-4017-9F30-BA15554E5D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3021" y="222250"/>
            <a:ext cx="3908463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600" b="1" i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E50EA57E-BD29-4439-AF42-17AF71C471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9290" y="-15183"/>
            <a:ext cx="7922710" cy="687318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44417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&amp; Text Left, Smaller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801EC-CA2F-4961-9C19-BEA09A98D970}"/>
              </a:ext>
            </a:extLst>
          </p:cNvPr>
          <p:cNvSpPr/>
          <p:nvPr userDrawn="1"/>
        </p:nvSpPr>
        <p:spPr>
          <a:xfrm>
            <a:off x="-2" y="-2813"/>
            <a:ext cx="6105305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7BA1E6-D1CC-473D-B02C-32127613CD7F}"/>
              </a:ext>
            </a:extLst>
          </p:cNvPr>
          <p:cNvSpPr/>
          <p:nvPr userDrawn="1"/>
        </p:nvSpPr>
        <p:spPr>
          <a:xfrm>
            <a:off x="0" y="5593231"/>
            <a:ext cx="6105303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C93210-7DA0-4889-A6D9-75A74FF7AB46}"/>
              </a:ext>
            </a:extLst>
          </p:cNvPr>
          <p:cNvGrpSpPr/>
          <p:nvPr userDrawn="1"/>
        </p:nvGrpSpPr>
        <p:grpSpPr>
          <a:xfrm rot="10800000">
            <a:off x="-1373" y="5593231"/>
            <a:ext cx="6106676" cy="226830"/>
            <a:chOff x="-1" y="750977"/>
            <a:chExt cx="12192000" cy="2268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608CC9-94E1-459F-91A8-DD10C513FD8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73F5DA-4591-41F8-BE7C-81CEA419F7B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F27CD8-308C-4C95-B60A-9B69DD71635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79DA6D-5BE3-4357-985D-FDF3847826F2}"/>
              </a:ext>
            </a:extLst>
          </p:cNvPr>
          <p:cNvGrpSpPr/>
          <p:nvPr userDrawn="1"/>
        </p:nvGrpSpPr>
        <p:grpSpPr>
          <a:xfrm>
            <a:off x="-10676" y="6631170"/>
            <a:ext cx="6106676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05083-4919-476B-81FF-52E7CB12A1D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4B2A8-79CB-4D74-B415-81E54C6A212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77EDF0-0C40-4726-9417-C4FFE77C97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10905894" y="4"/>
            <a:ext cx="1286106" cy="685799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58E9D-1B97-4CCA-9211-7AAF891101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633" y="1422556"/>
            <a:ext cx="5644662" cy="4020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2910B-1A0F-4E77-9C0B-90058B76A534}"/>
              </a:ext>
            </a:extLst>
          </p:cNvPr>
          <p:cNvGrpSpPr/>
          <p:nvPr userDrawn="1"/>
        </p:nvGrpSpPr>
        <p:grpSpPr>
          <a:xfrm>
            <a:off x="-2" y="1045125"/>
            <a:ext cx="6105305" cy="226830"/>
            <a:chOff x="-1" y="750977"/>
            <a:chExt cx="12192000" cy="226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CB5FC3-7B1E-448D-AEC8-91AA91F3FE0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E6DFF8-7ACF-409F-9EE9-7856BA8F545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2F2A19-0423-4294-BBC7-AD12213B44F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A2837-FB51-41F8-B747-465522D03157}"/>
              </a:ext>
            </a:extLst>
          </p:cNvPr>
          <p:cNvGrpSpPr/>
          <p:nvPr userDrawn="1"/>
        </p:nvGrpSpPr>
        <p:grpSpPr>
          <a:xfrm rot="10800000">
            <a:off x="-2" y="-5185"/>
            <a:ext cx="6105305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2F48DE-78A8-4775-822D-342E9EDE41D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612F6B-AA85-4D64-916F-7F72C4185BC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6969D9-CFAB-47E4-AD0A-59ECAD9572C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B9D4B81A-BFDF-47DF-8ED7-B8FB2859693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4242A18-52A4-4F0F-9F2C-CEF5A541D4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9644" y="229366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763C1D2E-A20B-4481-B056-53E0BE4CB6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28" y="5"/>
            <a:ext cx="4801966" cy="6857998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582270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&amp; Text Left, Smaller Image Right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EC64146-6C04-49D5-B053-313862BDE72C}"/>
              </a:ext>
            </a:extLst>
          </p:cNvPr>
          <p:cNvSpPr/>
          <p:nvPr userDrawn="1"/>
        </p:nvSpPr>
        <p:spPr>
          <a:xfrm>
            <a:off x="1" y="1033897"/>
            <a:ext cx="6105302" cy="477083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3D8A36-42AD-4776-AB50-1FFA7ED41F83}"/>
              </a:ext>
            </a:extLst>
          </p:cNvPr>
          <p:cNvSpPr/>
          <p:nvPr userDrawn="1"/>
        </p:nvSpPr>
        <p:spPr>
          <a:xfrm>
            <a:off x="-2" y="-2813"/>
            <a:ext cx="6105305" cy="234764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0905893" y="4"/>
            <a:ext cx="1286106" cy="685799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DBD725-565D-43EF-A191-F49707787393}"/>
              </a:ext>
            </a:extLst>
          </p:cNvPr>
          <p:cNvSpPr/>
          <p:nvPr userDrawn="1"/>
        </p:nvSpPr>
        <p:spPr>
          <a:xfrm>
            <a:off x="-12070" y="6618274"/>
            <a:ext cx="6112240" cy="23972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2C23C3-59DE-4AD5-945C-C83AA978AC2F}"/>
              </a:ext>
            </a:extLst>
          </p:cNvPr>
          <p:cNvGrpSpPr/>
          <p:nvPr userDrawn="1"/>
        </p:nvGrpSpPr>
        <p:grpSpPr>
          <a:xfrm>
            <a:off x="-2" y="5578189"/>
            <a:ext cx="6096002" cy="226830"/>
            <a:chOff x="-1" y="750977"/>
            <a:chExt cx="12192000" cy="22683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81C994-FDEC-4064-A264-2C6D171E007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7724376-800D-44A7-8CD6-AC5C6A7A426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BDB577-B345-44D2-A4E9-0B6B5221C85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98879518-364A-41AF-B745-1BCEEABF3E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5715410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400" dirty="0" smtClean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12FB86-9F95-4946-A3AC-8794C1DC4647}"/>
              </a:ext>
            </a:extLst>
          </p:cNvPr>
          <p:cNvGrpSpPr/>
          <p:nvPr userDrawn="1"/>
        </p:nvGrpSpPr>
        <p:grpSpPr>
          <a:xfrm rot="10800000">
            <a:off x="-1" y="1030263"/>
            <a:ext cx="6105303" cy="226830"/>
            <a:chOff x="-1" y="750977"/>
            <a:chExt cx="12192000" cy="22683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B84F68D-C455-45B9-B7BB-10BC85E513A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5EF437-121F-4EDC-9DA1-0FFC6C058A9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02B87E2-7DBF-416A-BD69-1EE52C98E92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78046E-18A5-472A-B97D-E435FF050E70}"/>
              </a:ext>
            </a:extLst>
          </p:cNvPr>
          <p:cNvGrpSpPr/>
          <p:nvPr userDrawn="1"/>
        </p:nvGrpSpPr>
        <p:grpSpPr>
          <a:xfrm rot="10800000">
            <a:off x="-8603" y="6615060"/>
            <a:ext cx="6122507" cy="226830"/>
            <a:chOff x="-1" y="750977"/>
            <a:chExt cx="12192000" cy="22683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34B4F7-DB81-4089-9525-F16876D997C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2D6BA91-223C-4DDC-82CD-E83ACBD7AD7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8EADCB-BB81-49C2-BFFF-6DE457CA530F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7B8550-9FF2-4B4F-AE33-8BA1BEE5CD5A}"/>
              </a:ext>
            </a:extLst>
          </p:cNvPr>
          <p:cNvGrpSpPr/>
          <p:nvPr userDrawn="1"/>
        </p:nvGrpSpPr>
        <p:grpSpPr>
          <a:xfrm>
            <a:off x="-1929" y="5121"/>
            <a:ext cx="6105305" cy="226830"/>
            <a:chOff x="-1" y="750977"/>
            <a:chExt cx="12192000" cy="22683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EADE7C-E52B-45C5-AFD9-F4712F447B6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217791-6ACC-49A2-BA31-EF39A107590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BE52D7-55B2-4C17-8BD3-B09EA6014B7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9A3F9AB-F903-4D47-AB08-0B65D7BBBCC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Color Lockup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E73FF3B-54CC-43C8-93CC-865BA1EFD0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9633" y="222250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40B08D7-112C-43A4-9192-FA5A683F6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2813"/>
            <a:ext cx="4809893" cy="686081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68578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&amp; Text Left, Larger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801EC-CA2F-4961-9C19-BEA09A98D970}"/>
              </a:ext>
            </a:extLst>
          </p:cNvPr>
          <p:cNvSpPr/>
          <p:nvPr userDrawn="1"/>
        </p:nvSpPr>
        <p:spPr>
          <a:xfrm>
            <a:off x="-2" y="-2813"/>
            <a:ext cx="6105305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7BA1E6-D1CC-473D-B02C-32127613CD7F}"/>
              </a:ext>
            </a:extLst>
          </p:cNvPr>
          <p:cNvSpPr/>
          <p:nvPr userDrawn="1"/>
        </p:nvSpPr>
        <p:spPr>
          <a:xfrm>
            <a:off x="0" y="5593231"/>
            <a:ext cx="6105303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C93210-7DA0-4889-A6D9-75A74FF7AB46}"/>
              </a:ext>
            </a:extLst>
          </p:cNvPr>
          <p:cNvGrpSpPr/>
          <p:nvPr userDrawn="1"/>
        </p:nvGrpSpPr>
        <p:grpSpPr>
          <a:xfrm rot="10800000">
            <a:off x="0" y="5593231"/>
            <a:ext cx="6106676" cy="226830"/>
            <a:chOff x="-1" y="750977"/>
            <a:chExt cx="12192000" cy="2268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608CC9-94E1-459F-91A8-DD10C513FD8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73F5DA-4591-41F8-BE7C-81CEA419F7B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F27CD8-308C-4C95-B60A-9B69DD71635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79DA6D-5BE3-4357-985D-FDF3847826F2}"/>
              </a:ext>
            </a:extLst>
          </p:cNvPr>
          <p:cNvGrpSpPr/>
          <p:nvPr userDrawn="1"/>
        </p:nvGrpSpPr>
        <p:grpSpPr>
          <a:xfrm>
            <a:off x="-1373" y="6628950"/>
            <a:ext cx="6106676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05083-4919-476B-81FF-52E7CB12A1D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4B2A8-79CB-4D74-B415-81E54C6A212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77EDF0-0C40-4726-9417-C4FFE77C97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58E9D-1B97-4CCA-9211-7AAF891101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633" y="1422556"/>
            <a:ext cx="5644662" cy="4020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2910B-1A0F-4E77-9C0B-90058B76A534}"/>
              </a:ext>
            </a:extLst>
          </p:cNvPr>
          <p:cNvGrpSpPr/>
          <p:nvPr userDrawn="1"/>
        </p:nvGrpSpPr>
        <p:grpSpPr>
          <a:xfrm>
            <a:off x="-2" y="1045125"/>
            <a:ext cx="6105305" cy="226830"/>
            <a:chOff x="-1" y="750977"/>
            <a:chExt cx="12192000" cy="226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CB5FC3-7B1E-448D-AEC8-91AA91F3FE0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E6DFF8-7ACF-409F-9EE9-7856BA8F545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2F2A19-0423-4294-BBC7-AD12213B44F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A2837-FB51-41F8-B747-465522D03157}"/>
              </a:ext>
            </a:extLst>
          </p:cNvPr>
          <p:cNvGrpSpPr/>
          <p:nvPr userDrawn="1"/>
        </p:nvGrpSpPr>
        <p:grpSpPr>
          <a:xfrm rot="10800000">
            <a:off x="-2" y="-5185"/>
            <a:ext cx="6105305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2F48DE-78A8-4775-822D-342E9EDE41D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612F6B-AA85-4D64-916F-7F72C4185BC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6969D9-CFAB-47E4-AD0A-59ECAD9572C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7517D5E-5741-4FA1-AAF8-1AFEDB56DF0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A6E8111-86CA-4962-9847-193BF8C6C0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9633" y="222250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bg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692386E-DE44-435D-9157-02C243B456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5186"/>
            <a:ext cx="6096000" cy="686318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08655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&amp; Text Left, Larger Image Right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EC64146-6C04-49D5-B053-313862BDE72C}"/>
              </a:ext>
            </a:extLst>
          </p:cNvPr>
          <p:cNvSpPr/>
          <p:nvPr userDrawn="1"/>
        </p:nvSpPr>
        <p:spPr>
          <a:xfrm>
            <a:off x="1" y="1033897"/>
            <a:ext cx="6105302" cy="477083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3D8A36-42AD-4776-AB50-1FFA7ED41F83}"/>
              </a:ext>
            </a:extLst>
          </p:cNvPr>
          <p:cNvSpPr/>
          <p:nvPr userDrawn="1"/>
        </p:nvSpPr>
        <p:spPr>
          <a:xfrm>
            <a:off x="-2" y="-2813"/>
            <a:ext cx="6105305" cy="234764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DBD725-565D-43EF-A191-F49707787393}"/>
              </a:ext>
            </a:extLst>
          </p:cNvPr>
          <p:cNvSpPr/>
          <p:nvPr userDrawn="1"/>
        </p:nvSpPr>
        <p:spPr>
          <a:xfrm>
            <a:off x="-12070" y="6618274"/>
            <a:ext cx="6112240" cy="23972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2C23C3-59DE-4AD5-945C-C83AA978AC2F}"/>
              </a:ext>
            </a:extLst>
          </p:cNvPr>
          <p:cNvGrpSpPr/>
          <p:nvPr userDrawn="1"/>
        </p:nvGrpSpPr>
        <p:grpSpPr>
          <a:xfrm>
            <a:off x="-2" y="5578189"/>
            <a:ext cx="6096002" cy="226830"/>
            <a:chOff x="-1" y="750977"/>
            <a:chExt cx="12192000" cy="22683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81C994-FDEC-4064-A264-2C6D171E007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7724376-800D-44A7-8CD6-AC5C6A7A426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BDB577-B345-44D2-A4E9-0B6B5221C85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98879518-364A-41AF-B745-1BCEEABF3E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5715410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400" dirty="0" smtClean="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12FB86-9F95-4946-A3AC-8794C1DC4647}"/>
              </a:ext>
            </a:extLst>
          </p:cNvPr>
          <p:cNvGrpSpPr/>
          <p:nvPr userDrawn="1"/>
        </p:nvGrpSpPr>
        <p:grpSpPr>
          <a:xfrm rot="10800000">
            <a:off x="-1" y="1030263"/>
            <a:ext cx="6105303" cy="226830"/>
            <a:chOff x="-1" y="750977"/>
            <a:chExt cx="12192000" cy="22683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B84F68D-C455-45B9-B7BB-10BC85E513A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5EF437-121F-4EDC-9DA1-0FFC6C058A9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02B87E2-7DBF-416A-BD69-1EE52C98E92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78046E-18A5-472A-B97D-E435FF050E70}"/>
              </a:ext>
            </a:extLst>
          </p:cNvPr>
          <p:cNvGrpSpPr/>
          <p:nvPr userDrawn="1"/>
        </p:nvGrpSpPr>
        <p:grpSpPr>
          <a:xfrm rot="10800000">
            <a:off x="-22337" y="6589333"/>
            <a:ext cx="6122507" cy="226830"/>
            <a:chOff x="-1" y="750977"/>
            <a:chExt cx="12192000" cy="22683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34B4F7-DB81-4089-9525-F16876D997C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2D6BA91-223C-4DDC-82CD-E83ACBD7AD7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8EADCB-BB81-49C2-BFFF-6DE457CA530F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7B8550-9FF2-4B4F-AE33-8BA1BEE5CD5A}"/>
              </a:ext>
            </a:extLst>
          </p:cNvPr>
          <p:cNvGrpSpPr/>
          <p:nvPr userDrawn="1"/>
        </p:nvGrpSpPr>
        <p:grpSpPr>
          <a:xfrm>
            <a:off x="-4020" y="5121"/>
            <a:ext cx="6105305" cy="226830"/>
            <a:chOff x="-1" y="750977"/>
            <a:chExt cx="12192000" cy="22683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EADE7C-E52B-45C5-AFD9-F4712F447B6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217791-6ACC-49A2-BA31-EF39A107590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BE52D7-55B2-4C17-8BD3-B09EA6014B7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F330CB35-68C2-4EA2-9DC3-A50790918BB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Color Lockup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656B56A-8D18-4BF6-A40C-1DB25B9552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9633" y="222250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54C88025-B676-46F8-8299-C1D16BFA8D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-2813"/>
            <a:ext cx="6105301" cy="686081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0805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Four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55973" y="421201"/>
            <a:ext cx="5614827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55973" y="3470119"/>
            <a:ext cx="5614827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1199" y="421201"/>
            <a:ext cx="5614827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1200" y="3470119"/>
            <a:ext cx="5614826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85864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hree Image Gallery w/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97F7F3F-4684-4932-8B0B-02648EA52E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5495" y="4188794"/>
            <a:ext cx="4061010" cy="266920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675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hree Image Gallery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065495" y="4188287"/>
            <a:ext cx="4061008" cy="2669714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2643CBC-B269-471C-BF76-EDFFE626F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6703" y="4879633"/>
            <a:ext cx="2418593" cy="12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33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7 Image Gallery w/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 flipH="1">
            <a:off x="417000" y="417002"/>
            <a:ext cx="11358002" cy="602400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1" y="2606404"/>
            <a:ext cx="3423600" cy="3413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1" y="838202"/>
            <a:ext cx="3423600" cy="3413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1" y="4374601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1" y="838199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1" y="838199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1" y="2606400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1" y="4374601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193382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hree Image Gallery w/Titl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E3D39CC-12B8-438F-9434-6C7AAF035920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5E6898-BC74-4469-9E30-423E1C8BBAD9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C80D4D-792B-4829-86AD-4C2CAD600E4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18A4BD-043B-42C6-A83C-39C9CAA2869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E9CF29D-494F-4444-A58B-5403B921D67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10D899-54B1-4513-B7FA-6BACEE67B31C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9F0344-1999-467E-96B2-E531F82DD81E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468902-0241-419F-972E-51835CB68FE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A46207-AC69-4731-B56A-B4038F87819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425" y="2172203"/>
            <a:ext cx="3632388" cy="232127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286033" y="2172203"/>
            <a:ext cx="3623050" cy="232127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130826" y="2172201"/>
            <a:ext cx="3634002" cy="2321277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80D4846B-46B0-4703-85BC-68115FC61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1272658"/>
            <a:ext cx="11334541" cy="89423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0D14B-E2F6-4457-8834-3218C92494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425" y="4691109"/>
            <a:ext cx="3632198" cy="167030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9CC49A4-F394-4BFD-A121-6E979FAE4D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6033" y="4691109"/>
            <a:ext cx="3632198" cy="167030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C507C58-4258-4829-81CE-5493CE09D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8767" y="4691109"/>
            <a:ext cx="3632198" cy="167030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DC17C62-3203-4532-B86A-92132D6DF24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6424" y="222250"/>
            <a:ext cx="11338404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8108166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ro Image with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42F60A-7C70-419F-B397-F38624F3E5B7}"/>
              </a:ext>
            </a:extLst>
          </p:cNvPr>
          <p:cNvSpPr/>
          <p:nvPr userDrawn="1"/>
        </p:nvSpPr>
        <p:spPr>
          <a:xfrm>
            <a:off x="0" y="5292969"/>
            <a:ext cx="12192000" cy="1565031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6CDE6FDF-6814-4130-83E8-24E3E1C29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5545370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7A93958-0B4D-4BA8-952F-FCB583D407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206" y="6116213"/>
            <a:ext cx="11771588" cy="48939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B17AB-A706-4A2B-BABF-6EBA4C9124DD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ABE858-176C-4F9A-A2C5-21063FDD68BC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00F42C-18DB-450D-A109-5D048D5D156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423DE2-C29B-4BC2-A4B9-68E1CECCADE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BD21E-4194-4E16-B7A7-77970A3E7AD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DEA41E-56EC-4057-A590-20A54246B8E5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E8F59E-247B-45ED-9C96-AD980ECB798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AFBB86-6F96-4A18-84F6-1D18782B2946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F897CE-4573-41BB-BD0F-80B2CE2FBE0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DC417-62DA-42D5-B584-86899AE0FAC1}"/>
              </a:ext>
            </a:extLst>
          </p:cNvPr>
          <p:cNvGrpSpPr/>
          <p:nvPr userDrawn="1"/>
        </p:nvGrpSpPr>
        <p:grpSpPr>
          <a:xfrm rot="10800000">
            <a:off x="-1373" y="5292969"/>
            <a:ext cx="12192000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E5F2C6-8446-402C-B399-CA3C3E4B8E0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4A56AB-F11B-4E1D-96D5-55BFD6CEA33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9ACF9F-C1D9-4A37-B69A-BD00869FFB1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35955-699E-4815-86D0-0D8452BD7E33}"/>
              </a:ext>
            </a:extLst>
          </p:cNvPr>
          <p:cNvGrpSpPr/>
          <p:nvPr userDrawn="1"/>
        </p:nvGrpSpPr>
        <p:grpSpPr>
          <a:xfrm>
            <a:off x="-1373" y="6628950"/>
            <a:ext cx="12192000" cy="226830"/>
            <a:chOff x="-1" y="750977"/>
            <a:chExt cx="12192000" cy="2268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A87EA4F-2E87-49AF-9AF5-80FFB0177FD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9733CE-72F7-4CBF-A873-E1FEB1BA4641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3ADEC8-6AE4-4632-A2B8-1079A92B0672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C802EF18-F39F-4814-B16D-5E54DCAE78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83878519-B371-456A-B15A-2C179C4FA99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-1373" y="1283091"/>
            <a:ext cx="12192000" cy="400765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4148349528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7DFB59-5F4A-47D6-9197-32BA91841176}"/>
              </a:ext>
            </a:extLst>
          </p:cNvPr>
          <p:cNvSpPr/>
          <p:nvPr userDrawn="1"/>
        </p:nvSpPr>
        <p:spPr>
          <a:xfrm>
            <a:off x="0" y="5593231"/>
            <a:ext cx="12192000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F9BA06-A3C1-4630-9D55-341EB564AEB5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95B2F6-A12D-4A1F-BD3F-061936D883DF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320CE9-648F-4DE0-A9F3-4DD10EFAD83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30D409-8151-4E00-BE8C-8950839E90F2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96F866-303B-436A-8AA7-C9B6CE06D11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59E0FC-7CC8-44A9-967A-0AEC56F54E69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942EAE-4469-4FC5-89FA-084A7A9A5183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1A2171-C5C6-486A-BB43-B60F85D5594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6A4A3F-48C7-4B27-8C6C-BCBC477EF9E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854034-3A70-4E02-B73C-E77703977638}"/>
              </a:ext>
            </a:extLst>
          </p:cNvPr>
          <p:cNvGrpSpPr/>
          <p:nvPr userDrawn="1"/>
        </p:nvGrpSpPr>
        <p:grpSpPr>
          <a:xfrm rot="10800000">
            <a:off x="-1373" y="5593231"/>
            <a:ext cx="12192000" cy="226830"/>
            <a:chOff x="-1" y="750977"/>
            <a:chExt cx="12192000" cy="2268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37370E-CB29-4FAC-97B4-128B690AF16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5F9D31-8746-486D-919C-F3F4307FF096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B113B5-4B15-4424-8C31-1F79D0BC2C1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A83BEC-1C7D-4C4E-B688-B8CDE82A049D}"/>
              </a:ext>
            </a:extLst>
          </p:cNvPr>
          <p:cNvGrpSpPr/>
          <p:nvPr userDrawn="1"/>
        </p:nvGrpSpPr>
        <p:grpSpPr>
          <a:xfrm>
            <a:off x="-1373" y="6628950"/>
            <a:ext cx="12192000" cy="226830"/>
            <a:chOff x="-1" y="750977"/>
            <a:chExt cx="12192000" cy="2268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D0167D-2975-4FA4-B1EF-91E16835E85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C0CEF1-0418-4052-9840-E2AF7581C1F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EB66A2-3AA6-40DF-8EF2-DCBCC1D1E3B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person, indoor, wall, table&#10;&#10;Description automatically generated">
            <a:extLst>
              <a:ext uri="{FF2B5EF4-FFF2-40B4-BE49-F238E27FC236}">
                <a16:creationId xmlns:a16="http://schemas.microsoft.com/office/drawing/2014/main" id="{0F0AA3E3-40F0-4078-B460-839173423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6" b="708"/>
          <a:stretch/>
        </p:blipFill>
        <p:spPr>
          <a:xfrm>
            <a:off x="20" y="-1"/>
            <a:ext cx="4639713" cy="6858001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BF2EEC-E414-4DA7-A078-A278D5AE04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26968" y="1466253"/>
            <a:ext cx="6177794" cy="3925491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create agenda</a:t>
            </a: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6A4A61EB-5E38-4BDF-9AD7-3EC120261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969" y="301817"/>
            <a:ext cx="6177794" cy="622706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TYPE AGENDA NAME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4D2421A-B6C1-4E93-8735-A4092D6C8EB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26969" y="5820062"/>
            <a:ext cx="6177793" cy="8800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3414273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4 Image Gallery with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3B26047-DAE8-4628-A4F2-486A1E4562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4985" y="800826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2874AA5-EEF9-4544-82EA-6173803BA0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8706" y="800825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8B0C2F3A-58EE-4718-8826-AF5AF32F17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1262" y="3428999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3566F9B2-249A-4BB0-9127-E867E917B8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4984" y="3428998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E2E611-5BE6-4403-BD5B-ABE49479FE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261" y="800825"/>
            <a:ext cx="3537175" cy="238725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260D2D-F145-4509-8659-BA8D84CA87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08706" y="3428997"/>
            <a:ext cx="3537175" cy="238725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034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5 Image Galler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F5F0F3-D386-4F5A-B4E8-845AEAF034F7}"/>
              </a:ext>
            </a:extLst>
          </p:cNvPr>
          <p:cNvSpPr/>
          <p:nvPr userDrawn="1"/>
        </p:nvSpPr>
        <p:spPr>
          <a:xfrm>
            <a:off x="8108707" y="3429000"/>
            <a:ext cx="3537175" cy="2387252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pc="600" dirty="0">
              <a:solidFill>
                <a:schemeClr val="bg1"/>
              </a:solidFill>
            </a:endParaRP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3B26047-DAE8-4628-A4F2-486A1E4562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4985" y="800826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2874AA5-EEF9-4544-82EA-6173803BA0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8706" y="800825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8B0C2F3A-58EE-4718-8826-AF5AF32F17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1262" y="3428999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3566F9B2-249A-4BB0-9127-E867E917B8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4984" y="3428998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4872BBC-53C1-4D95-8A56-A1A9D791B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996" y="3979113"/>
            <a:ext cx="2418593" cy="128702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F67620-CED3-441E-BD13-CA25D7E749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1262" y="800826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</p:spTree>
    <p:extLst>
      <p:ext uri="{BB962C8B-B14F-4D97-AF65-F5344CB8AC3E}">
        <p14:creationId xmlns:p14="http://schemas.microsoft.com/office/powerpoint/2010/main" val="41497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tate Logo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62CC0-274A-406B-AF33-C824DC569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B7D21-9733-4955-90A7-3BAA7A03C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81735" y="2303923"/>
            <a:ext cx="4228529" cy="22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61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tate Logo Standar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5E0767-3F82-443A-B0F6-557EA7D56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81735" y="2303923"/>
            <a:ext cx="4228529" cy="225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567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4661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Large Text Block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9FA1F9-98F1-42B7-99F8-79C8B9F9A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9"/>
            <a:ext cx="10515600" cy="941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2D43C9-795F-41CE-AD4D-25507225E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606961"/>
            <a:ext cx="10515599" cy="4885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4773679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Text Block Lockup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9F77C4-7E50-4C5A-A4D7-E850DF40F5B7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C079-F1DD-46DF-B337-CCB782AFF9ED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7063-DAA3-46C2-A9CB-D5D117459B4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7CE5F-6C12-42D7-A9B8-FAC80B031AA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819D9-C8B4-4B80-BE24-AA82DB17072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73A88-D641-45A3-BB23-4AB0189E21EA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1ABC3-C271-4A00-854F-97855FC3EA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6F4744-E308-42D3-8768-67A4733A092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4D2F9-3B2C-418B-8E8F-AC3303ABEC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FEA-4E0D-4BA3-B5ED-3F68568A4381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FAC762-D78B-4E1F-B9E8-82654E6E4E80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40EB8E-C782-4A17-8563-0A7A1FD8A60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361AE-C75C-4E94-AA4E-6B1B42BB5A4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6E1EE-9BD1-43CF-8662-A7EC42EC6F6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BE138B9-513A-4692-8B41-381FF83D2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1549303"/>
            <a:ext cx="10134051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17FD740-3BDF-4D0C-BCAF-050B5C5C0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2623864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rge Text Block Lockup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0371-0157-48D2-B25E-63C079B0C1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546022"/>
            <a:ext cx="10134051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1D648-3AF2-4A83-BA6E-967D8A8899A6}"/>
              </a:ext>
            </a:extLst>
          </p:cNvPr>
          <p:cNvSpPr/>
          <p:nvPr userDrawn="1"/>
        </p:nvSpPr>
        <p:spPr>
          <a:xfrm>
            <a:off x="-2" y="5583232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6D3A69-F160-4F00-BE66-9168B4F04599}"/>
              </a:ext>
            </a:extLst>
          </p:cNvPr>
          <p:cNvGrpSpPr/>
          <p:nvPr userDrawn="1"/>
        </p:nvGrpSpPr>
        <p:grpSpPr>
          <a:xfrm>
            <a:off x="-2" y="6631170"/>
            <a:ext cx="12192000" cy="226830"/>
            <a:chOff x="-1" y="750977"/>
            <a:chExt cx="12192000" cy="22683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CBD4FA4-DC78-4C0B-8A3E-BB8E58021A7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3C4A83-EB0B-4055-BCB7-DD9DB1864AC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24656B-842F-4993-A435-A61F1B5EACB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CAD5EE-7FAA-45C6-991B-78E3B0CB7A79}"/>
              </a:ext>
            </a:extLst>
          </p:cNvPr>
          <p:cNvGrpSpPr/>
          <p:nvPr userDrawn="1"/>
        </p:nvGrpSpPr>
        <p:grpSpPr>
          <a:xfrm rot="10800000">
            <a:off x="-2" y="5580860"/>
            <a:ext cx="12192000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7F00FCA-FA6A-480F-ABEA-8C69CB2D01A3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A3FC14-19D9-40C2-B965-50BCDD93AA2E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7CBF04-0486-4418-B61E-426801E3356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DD7E995D-5A48-434C-A0EF-6B86F196FCD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5810834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11626578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rge Textblock With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2E33EF6-C08E-49EF-8A9E-7386E8D35879}"/>
              </a:ext>
            </a:extLst>
          </p:cNvPr>
          <p:cNvSpPr/>
          <p:nvPr userDrawn="1"/>
        </p:nvSpPr>
        <p:spPr>
          <a:xfrm>
            <a:off x="0" y="5292969"/>
            <a:ext cx="12192000" cy="1565031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5545370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206" y="6116213"/>
            <a:ext cx="11771588" cy="48939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9AD5160-4F3F-4DF6-ADB4-7020B4FD0B1E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312E29-8FFA-475C-AA2A-0F63A2638C17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B3E713C-666B-4ED9-97FF-3EF181372E52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F3190A-72E6-4E1C-9A86-1AF4C8F8B2F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0F5065-822B-4B6A-AFAA-01A483D649A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B017566-C4FA-4312-8AFE-7B38452C39EC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10EB7D8-5903-4EE8-813B-B89E5481522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D02151-C7B7-4DB4-88BA-7CBF5838B9AA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16788F-F8F9-47F8-963E-4A261DBB5BC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73BCE8-752C-4007-9E2A-05FACFC49051}"/>
              </a:ext>
            </a:extLst>
          </p:cNvPr>
          <p:cNvGrpSpPr/>
          <p:nvPr userDrawn="1"/>
        </p:nvGrpSpPr>
        <p:grpSpPr>
          <a:xfrm rot="10800000">
            <a:off x="-1373" y="5292969"/>
            <a:ext cx="12192000" cy="226830"/>
            <a:chOff x="-1" y="750977"/>
            <a:chExt cx="12192000" cy="22683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3E20E9-CA45-4640-97CB-76DD03B9F04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7EBEF4E-837E-4A14-8EA9-0CCF2D3EFFE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A2888C-E69B-4981-AA7A-139473BFC13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4DCEAE-FA3D-4ADA-8A34-2EF341CA9EBB}"/>
              </a:ext>
            </a:extLst>
          </p:cNvPr>
          <p:cNvGrpSpPr/>
          <p:nvPr userDrawn="1"/>
        </p:nvGrpSpPr>
        <p:grpSpPr>
          <a:xfrm>
            <a:off x="-1373" y="6628950"/>
            <a:ext cx="12192000" cy="226830"/>
            <a:chOff x="-1" y="750977"/>
            <a:chExt cx="12192000" cy="22683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1B49C1-69B3-4FD2-9CAC-25CED095E03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F3FDAF6-D362-43E6-A54A-83D11156B63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8E7CBF-492C-4878-B129-F17F4C24940E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9CD4EA0B-9C89-475E-9AB4-17CDC403DA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601" y="1388498"/>
            <a:ext cx="10134051" cy="3787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91ED4F4A-7C5B-4883-ACCA-944DB4CB1B77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428673768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Block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9F77C4-7E50-4C5A-A4D7-E850DF40F5B7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C079-F1DD-46DF-B337-CCB782AFF9ED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7063-DAA3-46C2-A9CB-D5D117459B4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7CE5F-6C12-42D7-A9B8-FAC80B031AA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819D9-C8B4-4B80-BE24-AA82DB17072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73A88-D641-45A3-BB23-4AB0189E21EA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1ABC3-C271-4A00-854F-97855FC3EA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6F4744-E308-42D3-8768-67A4733A092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4D2F9-3B2C-418B-8E8F-AC3303ABEC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FEA-4E0D-4BA3-B5ED-3F68568A4381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FAC762-D78B-4E1F-B9E8-82654E6E4E80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40EB8E-C782-4A17-8563-0A7A1FD8A60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361AE-C75C-4E94-AA4E-6B1B42BB5A4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6E1EE-9BD1-43CF-8662-A7EC42EC6F6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321F43-570F-4485-8302-B71B8F6437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1549303"/>
            <a:ext cx="4041259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DB706BF-B183-4F1E-AEF6-63BDD5BF13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96E55B6-2B2B-469D-BA50-230B79FADBB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359115" y="1549304"/>
            <a:ext cx="5803913" cy="453931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33083879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ro Image with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42F60A-7C70-419F-B397-F38624F3E5B7}"/>
              </a:ext>
            </a:extLst>
          </p:cNvPr>
          <p:cNvSpPr/>
          <p:nvPr userDrawn="1"/>
        </p:nvSpPr>
        <p:spPr>
          <a:xfrm>
            <a:off x="0" y="5292969"/>
            <a:ext cx="12192000" cy="1565031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6CDE6FDF-6814-4130-83E8-24E3E1C29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5545370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7A93958-0B4D-4BA8-952F-FCB583D407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206" y="6116213"/>
            <a:ext cx="11771588" cy="489399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B17AB-A706-4A2B-BABF-6EBA4C9124DD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ABE858-176C-4F9A-A2C5-21063FDD68BC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00F42C-18DB-450D-A109-5D048D5D156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1423DE2-C29B-4BC2-A4B9-68E1CECCADE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BD21E-4194-4E16-B7A7-77970A3E7AD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DEA41E-56EC-4057-A590-20A54246B8E5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E8F59E-247B-45ED-9C96-AD980ECB798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AFBB86-6F96-4A18-84F6-1D18782B2946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F897CE-4573-41BB-BD0F-80B2CE2FBE0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41DC417-62DA-42D5-B584-86899AE0FAC1}"/>
              </a:ext>
            </a:extLst>
          </p:cNvPr>
          <p:cNvGrpSpPr/>
          <p:nvPr userDrawn="1"/>
        </p:nvGrpSpPr>
        <p:grpSpPr>
          <a:xfrm rot="10800000">
            <a:off x="-1373" y="5292969"/>
            <a:ext cx="12192000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E5F2C6-8446-402C-B399-CA3C3E4B8E0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34A56AB-F11B-4E1D-96D5-55BFD6CEA33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09ACF9F-C1D9-4A37-B69A-BD00869FFB1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35955-699E-4815-86D0-0D8452BD7E33}"/>
              </a:ext>
            </a:extLst>
          </p:cNvPr>
          <p:cNvGrpSpPr/>
          <p:nvPr userDrawn="1"/>
        </p:nvGrpSpPr>
        <p:grpSpPr>
          <a:xfrm>
            <a:off x="-1373" y="6628950"/>
            <a:ext cx="12192000" cy="226830"/>
            <a:chOff x="-1" y="750977"/>
            <a:chExt cx="12192000" cy="22683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A87EA4F-2E87-49AF-9AF5-80FFB0177FD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49733CE-72F7-4CBF-A873-E1FEB1BA4641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3ADEC8-6AE4-4632-A2B8-1079A92B0672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C802EF18-F39F-4814-B16D-5E54DCAE78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83878519-B371-456A-B15A-2C179C4FA99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-1373" y="1283091"/>
            <a:ext cx="12192000" cy="400765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4217761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Block Lef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9F77C4-7E50-4C5A-A4D7-E850DF40F5B7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C079-F1DD-46DF-B337-CCB782AFF9ED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7063-DAA3-46C2-A9CB-D5D117459B4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7CE5F-6C12-42D7-A9B8-FAC80B031AA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819D9-C8B4-4B80-BE24-AA82DB17072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73A88-D641-45A3-BB23-4AB0189E21EA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1ABC3-C271-4A00-854F-97855FC3EA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6F4744-E308-42D3-8768-67A4733A092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4D2F9-3B2C-418B-8E8F-AC3303ABEC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FEA-4E0D-4BA3-B5ED-3F68568A4381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FAC762-D78B-4E1F-B9E8-82654E6E4E80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40EB8E-C782-4A17-8563-0A7A1FD8A60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361AE-C75C-4E94-AA4E-6B1B42BB5A4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6E1EE-9BD1-43CF-8662-A7EC42EC6F6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321F43-570F-4485-8302-B71B8F6437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1549303"/>
            <a:ext cx="4041259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7DB706BF-B183-4F1E-AEF6-63BDD5BF133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796E55B6-2B2B-469D-BA50-230B79FADBB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359115" y="1549304"/>
            <a:ext cx="5803913" cy="453931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3858824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rge Image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9F77C4-7E50-4C5A-A4D7-E850DF40F5B7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C079-F1DD-46DF-B337-CCB782AFF9ED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7063-DAA3-46C2-A9CB-D5D117459B4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7CE5F-6C12-42D7-A9B8-FAC80B031AA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819D9-C8B4-4B80-BE24-AA82DB17072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73A88-D641-45A3-BB23-4AB0189E21EA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1ABC3-C271-4A00-854F-97855FC3EA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6F4744-E308-42D3-8768-67A4733A092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4D2F9-3B2C-418B-8E8F-AC3303ABEC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FEA-4E0D-4BA3-B5ED-3F68568A4381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FAC762-D78B-4E1F-B9E8-82654E6E4E80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40EB8E-C782-4A17-8563-0A7A1FD8A60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361AE-C75C-4E94-AA4E-6B1B42BB5A4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6E1EE-9BD1-43CF-8662-A7EC42EC6F6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B583F62-A06B-4F3D-A6D9-0825C1680B9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28972" y="5423624"/>
            <a:ext cx="10134052" cy="834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edit picture caption.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5666502-3C59-419B-A4F6-2ED97A96334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E43AD086-FC56-4311-B17C-4AAEE754A22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28972" y="1378840"/>
            <a:ext cx="10134329" cy="393653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23189860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rge Text with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17A363-C719-4499-8D60-7E22E2CBC9EF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94CA43-B8C0-4621-A26C-6CC4B1BB78C6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721696-2ED4-47A5-AFEA-72BB4B220DD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5C37C9-5460-4337-B333-F6E804D6807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03A569-6B18-4B9E-9BC4-76F8090FE86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FF430A-9D3C-436D-865E-31DF0DCDAAE1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D39EC1-78CE-4899-97F1-392B6E2B9E7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948E02-E614-4921-A7C1-D26EC6F97BE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766E41-C27D-4C48-8367-E6E5D8DD2EF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0">
            <a:extLst>
              <a:ext uri="{FF2B5EF4-FFF2-40B4-BE49-F238E27FC236}">
                <a16:creationId xmlns:a16="http://schemas.microsoft.com/office/drawing/2014/main" id="{38BA5039-F415-4F63-9DD9-FBFC6BB7A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346866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B1A1E-6473-4F85-96A5-9A8E6777B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65487" y="6201507"/>
            <a:ext cx="2416307" cy="473203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7901CAD-04D6-4D5D-A27A-26BB0A0D68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1549303"/>
            <a:ext cx="10134051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4368888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, Subtitle, Textblock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A1C2E32-6E91-4844-9A0D-787447655E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460" y="1392333"/>
            <a:ext cx="11771588" cy="4893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/>
            </a:lvl2pPr>
            <a:lvl3pPr>
              <a:tabLst>
                <a:tab pos="169629" algn="l"/>
                <a:tab pos="339257" algn="l"/>
              </a:tabLst>
              <a:defRPr/>
            </a:lvl3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BC6F99-B017-49D9-AA91-DE00E392E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06" y="2071134"/>
            <a:ext cx="11771588" cy="3940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2pPr>
            <a:lvl3pPr marL="57308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3pPr>
            <a:lvl4pPr marL="914400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4pPr>
            <a:lvl5pPr marL="12017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FA042B-B43D-45D1-9C85-7FD2C59F3F51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BFBD01-8D40-423A-866F-6C061167752F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8F887E-1232-4435-97A3-1E25065CA45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26E7DB-C689-4358-9075-F52D25CB532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3BF970-4F3A-4EF4-9A0A-57E2218BA64E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7BC5599-DA3A-4C6A-8D86-A89103FC1FAE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990E7B-1DA8-4477-A737-34C5E4F52033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809EF4-EB01-4A0A-826C-5DDE45400CE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1ADF9B8-8414-45A5-817E-54A7D3620D25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0">
            <a:extLst>
              <a:ext uri="{FF2B5EF4-FFF2-40B4-BE49-F238E27FC236}">
                <a16:creationId xmlns:a16="http://schemas.microsoft.com/office/drawing/2014/main" id="{254E3B7B-95B0-4A5B-9B7C-541B7A179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346866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6F401C7-6BD9-4394-8CB7-4BFCC1BEBD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65487" y="6201507"/>
            <a:ext cx="2416307" cy="4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554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, Large Text Block &amp;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5BC6F99-B017-49D9-AA91-DE00E392E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06" y="1416022"/>
            <a:ext cx="11771588" cy="46021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2pPr>
            <a:lvl3pPr marL="57308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3pPr>
            <a:lvl4pPr marL="914400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4pPr>
            <a:lvl5pPr marL="1201738" indent="0">
              <a:buNone/>
              <a:defRPr sz="2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9B8BD7-753A-4F0B-B164-936D30D6E1B6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316FED-EE0A-4327-B192-67EC532C45D7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5416B6-2A94-4720-B14B-D417169A2AD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847B56-2ECA-4C87-8BD8-797BCF5BFD84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BBCE97-8BA3-4DFA-B9CB-B684A7D6FAE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8038CA-A75F-4BC7-9F72-69EA0C8DD2C2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A957A9-CC0D-4C6D-B46C-01C15E18A8F2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F42E1C-7782-4153-A708-0B6F4C19DC4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8E99CF6-158C-4B33-9305-5F7F1839E16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0">
            <a:extLst>
              <a:ext uri="{FF2B5EF4-FFF2-40B4-BE49-F238E27FC236}">
                <a16:creationId xmlns:a16="http://schemas.microsoft.com/office/drawing/2014/main" id="{B038F9CC-8955-4E9A-8E9D-AA21F5F61E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346866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385FBB-CF2A-4B03-B96E-690515438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565487" y="6201507"/>
            <a:ext cx="2416307" cy="47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85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ockup, Title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BFE4E51-FA15-4EC0-8129-B3A2B8BD9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10C5D3E-7090-4C5E-8088-D040B0F91F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941" y="2391865"/>
            <a:ext cx="11384595" cy="38389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spcAft>
                <a:spcPts val="959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2EA115-C905-4FBB-B0D5-6FC2A4CB2972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D594CB-A99E-46FD-9E49-CEAB9B9065C9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5B456BF-068B-44DE-89ED-9EACC44A03A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DAB257-F4AC-4011-AB07-E5DD87DACBCF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4BC5FE-F518-402A-A8C9-EB41BFDE6EB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7B8320-29E1-4C61-A68C-E4A8C126212E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FC6A5B-D96C-49FA-8DAA-A8DEAF8D3C0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E8B0A3-34D9-4C68-A5F6-56EB48E74B31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CBC080-93CC-4E45-B179-FBB46A137D9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20A56DA-9F5F-412E-A126-0E7B5994E703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17ECDFE-1BDB-403F-B232-4E22023EFD49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43D328-F674-4D9F-9363-64986873414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D053AC-B13E-4326-82C8-7C0662EC5A3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79DFE00-BE86-4D92-9D66-525B137EAE6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D0AD833-1E4B-4798-824C-33C3CBB0401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1353868394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ockup, Title, Text Left,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583EC7-7E32-49C0-BE24-191D0EE3BF8A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D766CDA-406A-4DD2-A370-5689B57775F3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318B8A-D067-416A-9DEA-64530442498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E08861-BFB2-4185-B620-02F65AFCB51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D096D5-8E17-4B7E-B807-0A288C62E9C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A042E5-FC1A-43C2-8731-CE3089F2089B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542712-B00D-4FA6-9813-41A4885561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60CAEA6-179C-4D92-A0FE-341D477A060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C426FF-027E-4553-8BEB-7B8E6FD3A06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F9C8A03-1C6C-4B98-9023-600E90BEF44D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10E90F-9CDB-4D53-A509-3941FA536306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E9CB53-A2AF-4F76-8A4D-72884E4DE815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AF5FF81-8F71-4842-A436-3100A4C947D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A88A9C-C8A9-4368-9C3D-B96228FD594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188C9DD-6584-478D-BAB1-134AECE3B9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3940" y="2383351"/>
            <a:ext cx="5470004" cy="3905482"/>
          </a:xfrm>
          <a:prstGeom prst="rect">
            <a:avLst/>
          </a:prstGeom>
        </p:spPr>
        <p:txBody>
          <a:bodyPr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 lang="en-US" dirty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spcAft>
                <a:spcPts val="959"/>
              </a:spcAft>
              <a:defRPr>
                <a:solidFill>
                  <a:schemeClr val="bg1"/>
                </a:solidFill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95130E1-7AC5-425D-A159-B503286EE1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8" y="2383351"/>
            <a:ext cx="5621163" cy="39054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spcAft>
                <a:spcPts val="959"/>
              </a:spcAft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310B71A-2718-42B0-922A-17330D61295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5" name="Title 10">
            <a:extLst>
              <a:ext uri="{FF2B5EF4-FFF2-40B4-BE49-F238E27FC236}">
                <a16:creationId xmlns:a16="http://schemas.microsoft.com/office/drawing/2014/main" id="{C79C6340-6A0D-409E-9A95-EC9789165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0642793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with 3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5ECF5F-31FB-4478-8BA0-BDA7ED682F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5452" y="2383351"/>
            <a:ext cx="3341091" cy="3899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44C85FC-B6D3-4C79-A6BD-BA8337451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6966" y="2383351"/>
            <a:ext cx="3341092" cy="3899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05B4007-A849-407E-9DA1-E57B9BE6C1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940" y="2389371"/>
            <a:ext cx="3341091" cy="38992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60B15-A676-46B8-9E77-F862E4047E31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BED12A-2B94-402B-8482-62D07773FFF4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4264E8-6496-4B2B-A7D2-8DC55B63B88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BA51B-9AD5-42BD-84B2-F63FACD8AC9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860C11-DE0F-4458-9DA6-065A33ED100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C8A63-2375-48AA-AB07-5C0899E3C1DF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AC8FE9-5860-4183-BE0A-1E17468E89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D9FBCE-B128-4AA5-9501-3BF2774C524E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0218CE-8B84-46D2-8154-9ED7DEACB68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9A8B3EE-FAE8-41D8-A899-BEDA54685F90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9FE7C-3648-40DB-9C3A-37EBBC5BF6AA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DC450D-99C6-4C84-9BB9-C6D0436B33C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CCFE9C-1195-49A6-85ED-4EF4FA92426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0DF21A-31E3-4D16-BF38-1C16AB3BBF8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8CBE86D3-5AE6-44EE-9896-C541F5C4422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6" name="Title 10">
            <a:extLst>
              <a:ext uri="{FF2B5EF4-FFF2-40B4-BE49-F238E27FC236}">
                <a16:creationId xmlns:a16="http://schemas.microsoft.com/office/drawing/2014/main" id="{42EFBD5E-6C19-496D-8A00-9D3EFC9294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8971675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&amp; 3 Text Columns,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E5ECF5F-31FB-4478-8BA0-BDA7ED682F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5452" y="2383351"/>
            <a:ext cx="3341091" cy="3899261"/>
          </a:xfrm>
          <a:prstGeom prst="rect">
            <a:avLst/>
          </a:prstGeom>
          <a:solidFill>
            <a:srgbClr val="0E406A"/>
          </a:solidFill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44C85FC-B6D3-4C79-A6BD-BA83374510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06966" y="2383351"/>
            <a:ext cx="3341092" cy="3899261"/>
          </a:xfrm>
          <a:prstGeom prst="rect">
            <a:avLst/>
          </a:prstGeom>
          <a:solidFill>
            <a:srgbClr val="0E406A"/>
          </a:solidFill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05B4007-A849-407E-9DA1-E57B9BE6C1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3940" y="2389371"/>
            <a:ext cx="3341091" cy="3899261"/>
          </a:xfrm>
          <a:prstGeom prst="rect">
            <a:avLst/>
          </a:prstGeom>
          <a:solidFill>
            <a:srgbClr val="0E406A"/>
          </a:solidFill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tabLst>
                <a:tab pos="169629" algn="l"/>
                <a:tab pos="339257" algn="l"/>
              </a:tabLst>
              <a:defRPr sz="18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60B15-A676-46B8-9E77-F862E4047E31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BED12A-2B94-402B-8482-62D07773FFF4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E4264E8-6496-4B2B-A7D2-8DC55B63B88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8BA51B-9AD5-42BD-84B2-F63FACD8AC9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860C11-DE0F-4458-9DA6-065A33ED100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C8A63-2375-48AA-AB07-5C0899E3C1DF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AC8FE9-5860-4183-BE0A-1E17468E89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CD9FBCE-B128-4AA5-9501-3BF2774C524E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0218CE-8B84-46D2-8154-9ED7DEACB68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9A8B3EE-FAE8-41D8-A899-BEDA54685F90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49FE7C-3648-40DB-9C3A-37EBBC5BF6AA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DC450D-99C6-4C84-9BB9-C6D0436B33C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BCCFE9C-1195-49A6-85ED-4EF4FA92426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60DF21A-31E3-4D16-BF38-1C16AB3BBF8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5113BDD-E989-48ED-8E54-59107329B18E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6" name="Title 10">
            <a:extLst>
              <a:ext uri="{FF2B5EF4-FFF2-40B4-BE49-F238E27FC236}">
                <a16:creationId xmlns:a16="http://schemas.microsoft.com/office/drawing/2014/main" id="{BB5BB587-96AB-4202-8920-99F7615F24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940" y="1360072"/>
            <a:ext cx="11384595" cy="89664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27125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rge Image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9F77C4-7E50-4C5A-A4D7-E850DF40F5B7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C079-F1DD-46DF-B337-CCB782AFF9ED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7063-DAA3-46C2-A9CB-D5D117459B4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7CE5F-6C12-42D7-A9B8-FAC80B031AA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819D9-C8B4-4B80-BE24-AA82DB17072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73A88-D641-45A3-BB23-4AB0189E21EA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1ABC3-C271-4A00-854F-97855FC3EA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6F4744-E308-42D3-8768-67A4733A092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4D2F9-3B2C-418B-8E8F-AC3303ABEC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FEA-4E0D-4BA3-B5ED-3F68568A4381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FAC762-D78B-4E1F-B9E8-82654E6E4E80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40EB8E-C782-4A17-8563-0A7A1FD8A60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361AE-C75C-4E94-AA4E-6B1B42BB5A4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6E1EE-9BD1-43CF-8662-A7EC42EC6F6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B583F62-A06B-4F3D-A6D9-0825C1680B9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028972" y="5423624"/>
            <a:ext cx="10134052" cy="8340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edit picture caption.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5666502-3C59-419B-A4F6-2ED97A963345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E43AD086-FC56-4311-B17C-4AAEE754A22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28972" y="1378840"/>
            <a:ext cx="10134329" cy="3936534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Picture or Object</a:t>
            </a:r>
          </a:p>
        </p:txBody>
      </p:sp>
    </p:spTree>
    <p:extLst>
      <p:ext uri="{BB962C8B-B14F-4D97-AF65-F5344CB8AC3E}">
        <p14:creationId xmlns:p14="http://schemas.microsoft.com/office/powerpoint/2010/main" val="22372269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ull-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96BED-D2E8-4F01-B219-9F1F359D51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637" y="160337"/>
            <a:ext cx="11896725" cy="6537325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119025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Text Left, Lar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2D347C4-BEFE-496D-AAAF-A15B95531133}"/>
              </a:ext>
            </a:extLst>
          </p:cNvPr>
          <p:cNvSpPr/>
          <p:nvPr userDrawn="1"/>
        </p:nvSpPr>
        <p:spPr>
          <a:xfrm>
            <a:off x="0" y="5593231"/>
            <a:ext cx="12192000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7D5F60-E618-454E-BF83-7BDF41F62402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1C85FA-83C5-4B7F-90E0-E901CD61B122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78FFB2-8C88-40A0-B6D5-693EC5E11ED9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308C37B-3651-4A12-9C1B-2DF3736B904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07A04A-3B30-4C95-9CB3-D8457D32E80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B5AE20-58F0-4717-B75E-09EC14377144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3F1C140-949C-482D-8E0E-753A55E3C88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1FD15E4-D434-4ADD-9CD6-8700DF70B72A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301E3A-4B14-471D-BD56-4709F6CB715B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CDE5CC-0AD2-476F-9CB9-C05D60620326}"/>
              </a:ext>
            </a:extLst>
          </p:cNvPr>
          <p:cNvGrpSpPr/>
          <p:nvPr userDrawn="1"/>
        </p:nvGrpSpPr>
        <p:grpSpPr>
          <a:xfrm rot="10800000">
            <a:off x="-1373" y="5593231"/>
            <a:ext cx="12192000" cy="226830"/>
            <a:chOff x="-1" y="750977"/>
            <a:chExt cx="12192000" cy="2268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A694D4B-7CB9-4894-80CA-65C3239FF71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83BC66B-903C-4175-B692-C24982E4AF31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99E2B20-8A6C-40F7-9E23-E31CFCEC9EFE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1E39115-AE89-4FF1-B22A-FCD7BC8E9470}"/>
              </a:ext>
            </a:extLst>
          </p:cNvPr>
          <p:cNvGrpSpPr/>
          <p:nvPr userDrawn="1"/>
        </p:nvGrpSpPr>
        <p:grpSpPr>
          <a:xfrm>
            <a:off x="-1373" y="6646042"/>
            <a:ext cx="12192000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8B4BBB-DBD4-4295-9352-AB427DFC66B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950576-E642-4FC6-B68E-2032D2D989DA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B6FA4E-2F7A-43AD-BBBA-2D0D6CA8990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C31080-1C61-4A73-9082-66C1188537DA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" y="5803205"/>
            <a:ext cx="4269414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AE78C-E69E-4156-A33D-A2630E3D905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3021" y="222250"/>
            <a:ext cx="3908463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600" b="1" i="0" cap="all" baseline="0">
                <a:solidFill>
                  <a:schemeClr val="tx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740A7313-330D-496B-B926-8A27D8DFCB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9415" y="-5186"/>
            <a:ext cx="7922585" cy="6878057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51FCB00D-2C4F-4931-B531-0C67833E47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3908464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200" dirty="0" smtClean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1780326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rge Image with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482FC18-81CC-42D3-BDDD-8D10FF97053C}"/>
              </a:ext>
            </a:extLst>
          </p:cNvPr>
          <p:cNvSpPr/>
          <p:nvPr userDrawn="1"/>
        </p:nvSpPr>
        <p:spPr>
          <a:xfrm>
            <a:off x="-1497" y="6618274"/>
            <a:ext cx="4270786" cy="23972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C541E6-11C3-46A3-8535-D0391E13C984}"/>
              </a:ext>
            </a:extLst>
          </p:cNvPr>
          <p:cNvSpPr/>
          <p:nvPr userDrawn="1"/>
        </p:nvSpPr>
        <p:spPr>
          <a:xfrm>
            <a:off x="1" y="1033897"/>
            <a:ext cx="4270786" cy="477083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C0A5A6-744A-4F75-8623-425C898B553A}"/>
              </a:ext>
            </a:extLst>
          </p:cNvPr>
          <p:cNvGrpSpPr/>
          <p:nvPr userDrawn="1"/>
        </p:nvGrpSpPr>
        <p:grpSpPr>
          <a:xfrm>
            <a:off x="-2" y="5578189"/>
            <a:ext cx="4270789" cy="226830"/>
            <a:chOff x="-1" y="750977"/>
            <a:chExt cx="12192000" cy="2268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8961AE-3C1D-4329-902F-AC42C1DD8C90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79F1CF-37F2-4EEB-909C-EC830989F3BF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804F51-63BC-4067-B08E-BECA1B75CE0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2FBAFD4-ADB3-403E-958D-781B672087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3908464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200" dirty="0" smtClean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14379-6C40-4507-949A-9329FB367221}"/>
              </a:ext>
            </a:extLst>
          </p:cNvPr>
          <p:cNvSpPr/>
          <p:nvPr userDrawn="1"/>
        </p:nvSpPr>
        <p:spPr>
          <a:xfrm>
            <a:off x="-2" y="-2813"/>
            <a:ext cx="4270789" cy="213475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74FA99-F07A-4F01-97CB-8C3642E6C27D}"/>
              </a:ext>
            </a:extLst>
          </p:cNvPr>
          <p:cNvGrpSpPr/>
          <p:nvPr userDrawn="1"/>
        </p:nvGrpSpPr>
        <p:grpSpPr>
          <a:xfrm>
            <a:off x="-2" y="-15183"/>
            <a:ext cx="4270789" cy="226830"/>
            <a:chOff x="-1" y="750977"/>
            <a:chExt cx="12192000" cy="22683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409371-47C8-447F-B79E-69D04CE03472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08740D-1152-41AF-B8CB-4E50C06A889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0B86EED-BAB6-47D1-949F-DA74EA39D39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898A986-62B3-4D00-A375-EE7D1FF3822C}"/>
              </a:ext>
            </a:extLst>
          </p:cNvPr>
          <p:cNvGrpSpPr/>
          <p:nvPr userDrawn="1"/>
        </p:nvGrpSpPr>
        <p:grpSpPr>
          <a:xfrm rot="10800000">
            <a:off x="-2" y="1030263"/>
            <a:ext cx="4270789" cy="226830"/>
            <a:chOff x="-1" y="750977"/>
            <a:chExt cx="12192000" cy="2268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6664EBA-CADA-45BC-83AB-2F6F1AEEC33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39FDDD1-54F7-42C6-B2B0-1A741A08801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6F511B-CD3E-48BD-B181-76B133765AD6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DCE83F-F701-4155-AB52-CC3293E85622}"/>
              </a:ext>
            </a:extLst>
          </p:cNvPr>
          <p:cNvGrpSpPr/>
          <p:nvPr userDrawn="1"/>
        </p:nvGrpSpPr>
        <p:grpSpPr>
          <a:xfrm rot="10800000">
            <a:off x="-2" y="6615052"/>
            <a:ext cx="4270789" cy="226830"/>
            <a:chOff x="-1" y="750977"/>
            <a:chExt cx="12192000" cy="226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B640671-6ECC-461E-A5D1-32114B50D6A5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DF016CF-766F-4060-8762-ED869115D422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6A68617-76A5-492C-A870-E1BDA0E8280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6504D49-8191-492F-9D94-D7173B81FFB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" y="5803205"/>
            <a:ext cx="4269414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F6F2E38-6E59-4017-9F30-BA15554E5D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93021" y="222250"/>
            <a:ext cx="3908463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600" b="1" i="0" cap="all" baseline="0">
                <a:solidFill>
                  <a:schemeClr val="tx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E50EA57E-BD29-4439-AF42-17AF71C471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9290" y="-15183"/>
            <a:ext cx="7922710" cy="687318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52173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&amp; Text Left, Smaller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801EC-CA2F-4961-9C19-BEA09A98D970}"/>
              </a:ext>
            </a:extLst>
          </p:cNvPr>
          <p:cNvSpPr/>
          <p:nvPr userDrawn="1"/>
        </p:nvSpPr>
        <p:spPr>
          <a:xfrm>
            <a:off x="-2" y="-2813"/>
            <a:ext cx="6105305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7BA1E6-D1CC-473D-B02C-32127613CD7F}"/>
              </a:ext>
            </a:extLst>
          </p:cNvPr>
          <p:cNvSpPr/>
          <p:nvPr userDrawn="1"/>
        </p:nvSpPr>
        <p:spPr>
          <a:xfrm>
            <a:off x="0" y="5593231"/>
            <a:ext cx="6105303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C93210-7DA0-4889-A6D9-75A74FF7AB46}"/>
              </a:ext>
            </a:extLst>
          </p:cNvPr>
          <p:cNvGrpSpPr/>
          <p:nvPr userDrawn="1"/>
        </p:nvGrpSpPr>
        <p:grpSpPr>
          <a:xfrm rot="10800000">
            <a:off x="-1373" y="5593231"/>
            <a:ext cx="6106676" cy="226830"/>
            <a:chOff x="-1" y="750977"/>
            <a:chExt cx="12192000" cy="2268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608CC9-94E1-459F-91A8-DD10C513FD8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73F5DA-4591-41F8-BE7C-81CEA419F7B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F27CD8-308C-4C95-B60A-9B69DD71635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79DA6D-5BE3-4357-985D-FDF3847826F2}"/>
              </a:ext>
            </a:extLst>
          </p:cNvPr>
          <p:cNvGrpSpPr/>
          <p:nvPr userDrawn="1"/>
        </p:nvGrpSpPr>
        <p:grpSpPr>
          <a:xfrm>
            <a:off x="-10676" y="6631170"/>
            <a:ext cx="6106676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05083-4919-476B-81FF-52E7CB12A1D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4B2A8-79CB-4D74-B415-81E54C6A212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77EDF0-0C40-4726-9417-C4FFE77C97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10905894" y="4"/>
            <a:ext cx="1286106" cy="685799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58E9D-1B97-4CCA-9211-7AAF891101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633" y="1422556"/>
            <a:ext cx="5644662" cy="4020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2910B-1A0F-4E77-9C0B-90058B76A534}"/>
              </a:ext>
            </a:extLst>
          </p:cNvPr>
          <p:cNvGrpSpPr/>
          <p:nvPr userDrawn="1"/>
        </p:nvGrpSpPr>
        <p:grpSpPr>
          <a:xfrm>
            <a:off x="-2" y="1045125"/>
            <a:ext cx="6105305" cy="226830"/>
            <a:chOff x="-1" y="750977"/>
            <a:chExt cx="12192000" cy="226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CB5FC3-7B1E-448D-AEC8-91AA91F3FE0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E6DFF8-7ACF-409F-9EE9-7856BA8F545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2F2A19-0423-4294-BBC7-AD12213B44F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A2837-FB51-41F8-B747-465522D03157}"/>
              </a:ext>
            </a:extLst>
          </p:cNvPr>
          <p:cNvGrpSpPr/>
          <p:nvPr userDrawn="1"/>
        </p:nvGrpSpPr>
        <p:grpSpPr>
          <a:xfrm rot="10800000">
            <a:off x="-2" y="-5185"/>
            <a:ext cx="6105305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2F48DE-78A8-4775-822D-342E9EDE41D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612F6B-AA85-4D64-916F-7F72C4185BC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6969D9-CFAB-47E4-AD0A-59ECAD9572C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B9D4B81A-BFDF-47DF-8ED7-B8FB28596932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4242A18-52A4-4F0F-9F2C-CEF5A541D4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19644" y="229366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tx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763C1D2E-A20B-4481-B056-53E0BE4CB6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28" y="5"/>
            <a:ext cx="4801966" cy="6857998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769574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&amp; Text Left, Smaller Image Right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EC64146-6C04-49D5-B053-313862BDE72C}"/>
              </a:ext>
            </a:extLst>
          </p:cNvPr>
          <p:cNvSpPr/>
          <p:nvPr userDrawn="1"/>
        </p:nvSpPr>
        <p:spPr>
          <a:xfrm>
            <a:off x="1" y="1033897"/>
            <a:ext cx="6105302" cy="477083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3D8A36-42AD-4776-AB50-1FFA7ED41F83}"/>
              </a:ext>
            </a:extLst>
          </p:cNvPr>
          <p:cNvSpPr/>
          <p:nvPr userDrawn="1"/>
        </p:nvSpPr>
        <p:spPr>
          <a:xfrm>
            <a:off x="-2" y="-2813"/>
            <a:ext cx="6105305" cy="234764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0905893" y="4"/>
            <a:ext cx="1286106" cy="685799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DBD725-565D-43EF-A191-F49707787393}"/>
              </a:ext>
            </a:extLst>
          </p:cNvPr>
          <p:cNvSpPr/>
          <p:nvPr userDrawn="1"/>
        </p:nvSpPr>
        <p:spPr>
          <a:xfrm>
            <a:off x="-12070" y="6618274"/>
            <a:ext cx="6112240" cy="23972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2C23C3-59DE-4AD5-945C-C83AA978AC2F}"/>
              </a:ext>
            </a:extLst>
          </p:cNvPr>
          <p:cNvGrpSpPr/>
          <p:nvPr userDrawn="1"/>
        </p:nvGrpSpPr>
        <p:grpSpPr>
          <a:xfrm>
            <a:off x="-2" y="5578189"/>
            <a:ext cx="6096002" cy="226830"/>
            <a:chOff x="-1" y="750977"/>
            <a:chExt cx="12192000" cy="22683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81C994-FDEC-4064-A264-2C6D171E007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7724376-800D-44A7-8CD6-AC5C6A7A426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BDB577-B345-44D2-A4E9-0B6B5221C85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98879518-364A-41AF-B745-1BCEEABF3E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5715410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400" dirty="0" smtClean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12FB86-9F95-4946-A3AC-8794C1DC4647}"/>
              </a:ext>
            </a:extLst>
          </p:cNvPr>
          <p:cNvGrpSpPr/>
          <p:nvPr userDrawn="1"/>
        </p:nvGrpSpPr>
        <p:grpSpPr>
          <a:xfrm rot="10800000">
            <a:off x="-1" y="1030263"/>
            <a:ext cx="6105303" cy="226830"/>
            <a:chOff x="-1" y="750977"/>
            <a:chExt cx="12192000" cy="22683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B84F68D-C455-45B9-B7BB-10BC85E513A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5EF437-121F-4EDC-9DA1-0FFC6C058A9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02B87E2-7DBF-416A-BD69-1EE52C98E92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78046E-18A5-472A-B97D-E435FF050E70}"/>
              </a:ext>
            </a:extLst>
          </p:cNvPr>
          <p:cNvGrpSpPr/>
          <p:nvPr userDrawn="1"/>
        </p:nvGrpSpPr>
        <p:grpSpPr>
          <a:xfrm rot="10800000">
            <a:off x="-8603" y="6615060"/>
            <a:ext cx="6122507" cy="226830"/>
            <a:chOff x="-1" y="750977"/>
            <a:chExt cx="12192000" cy="22683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34B4F7-DB81-4089-9525-F16876D997C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2D6BA91-223C-4DDC-82CD-E83ACBD7AD7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8EADCB-BB81-49C2-BFFF-6DE457CA530F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7B8550-9FF2-4B4F-AE33-8BA1BEE5CD5A}"/>
              </a:ext>
            </a:extLst>
          </p:cNvPr>
          <p:cNvGrpSpPr/>
          <p:nvPr userDrawn="1"/>
        </p:nvGrpSpPr>
        <p:grpSpPr>
          <a:xfrm>
            <a:off x="-1929" y="5121"/>
            <a:ext cx="6105305" cy="226830"/>
            <a:chOff x="-1" y="750977"/>
            <a:chExt cx="12192000" cy="22683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EADE7C-E52B-45C5-AFD9-F4712F447B6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217791-6ACC-49A2-BA31-EF39A107590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BE52D7-55B2-4C17-8BD3-B09EA6014B7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39A3F9AB-F903-4D47-AB08-0B65D7BBBCC9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DE73FF3B-54CC-43C8-93CC-865BA1EFD0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9633" y="222250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tx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40B08D7-112C-43A4-9192-FA5A683F6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2813"/>
            <a:ext cx="4809893" cy="686081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84273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&amp; Text Left, Larger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A1801EC-CA2F-4961-9C19-BEA09A98D970}"/>
              </a:ext>
            </a:extLst>
          </p:cNvPr>
          <p:cNvSpPr/>
          <p:nvPr userDrawn="1"/>
        </p:nvSpPr>
        <p:spPr>
          <a:xfrm>
            <a:off x="-2" y="-2813"/>
            <a:ext cx="6105305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7BA1E6-D1CC-473D-B02C-32127613CD7F}"/>
              </a:ext>
            </a:extLst>
          </p:cNvPr>
          <p:cNvSpPr/>
          <p:nvPr userDrawn="1"/>
        </p:nvSpPr>
        <p:spPr>
          <a:xfrm>
            <a:off x="0" y="5593231"/>
            <a:ext cx="6105303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C93210-7DA0-4889-A6D9-75A74FF7AB46}"/>
              </a:ext>
            </a:extLst>
          </p:cNvPr>
          <p:cNvGrpSpPr/>
          <p:nvPr userDrawn="1"/>
        </p:nvGrpSpPr>
        <p:grpSpPr>
          <a:xfrm rot="10800000">
            <a:off x="0" y="5593231"/>
            <a:ext cx="6106676" cy="226830"/>
            <a:chOff x="-1" y="750977"/>
            <a:chExt cx="12192000" cy="22683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608CC9-94E1-459F-91A8-DD10C513FD88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73F5DA-4591-41F8-BE7C-81CEA419F7B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F27CD8-308C-4C95-B60A-9B69DD71635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379DA6D-5BE3-4357-985D-FDF3847826F2}"/>
              </a:ext>
            </a:extLst>
          </p:cNvPr>
          <p:cNvGrpSpPr/>
          <p:nvPr userDrawn="1"/>
        </p:nvGrpSpPr>
        <p:grpSpPr>
          <a:xfrm>
            <a:off x="-1373" y="6628950"/>
            <a:ext cx="6106676" cy="226830"/>
            <a:chOff x="-1" y="750977"/>
            <a:chExt cx="12192000" cy="2268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0B05083-4919-476B-81FF-52E7CB12A1DB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7F4B2A8-79CB-4D74-B415-81E54C6A2120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77EDF0-0C40-4726-9417-C4FFE77C97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58E9D-1B97-4CCA-9211-7AAF891101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29633" y="1422556"/>
            <a:ext cx="5644662" cy="40200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2910B-1A0F-4E77-9C0B-90058B76A534}"/>
              </a:ext>
            </a:extLst>
          </p:cNvPr>
          <p:cNvGrpSpPr/>
          <p:nvPr userDrawn="1"/>
        </p:nvGrpSpPr>
        <p:grpSpPr>
          <a:xfrm>
            <a:off x="-2" y="1045125"/>
            <a:ext cx="6105305" cy="226830"/>
            <a:chOff x="-1" y="750977"/>
            <a:chExt cx="12192000" cy="2268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CB5FC3-7B1E-448D-AEC8-91AA91F3FE0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E6DFF8-7ACF-409F-9EE9-7856BA8F545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2F2A19-0423-4294-BBC7-AD12213B44F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1A2837-FB51-41F8-B747-465522D03157}"/>
              </a:ext>
            </a:extLst>
          </p:cNvPr>
          <p:cNvGrpSpPr/>
          <p:nvPr userDrawn="1"/>
        </p:nvGrpSpPr>
        <p:grpSpPr>
          <a:xfrm rot="10800000">
            <a:off x="-2" y="-5185"/>
            <a:ext cx="6105305" cy="226830"/>
            <a:chOff x="-1" y="750977"/>
            <a:chExt cx="12192000" cy="2268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2F48DE-78A8-4775-822D-342E9EDE41D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612F6B-AA85-4D64-916F-7F72C4185BC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6969D9-CFAB-47E4-AD0A-59ECAD9572C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37517D5E-5741-4FA1-AAF8-1AFEDB56DF08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A6E8111-86CA-4962-9847-193BF8C6C0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9633" y="222250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tx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1692386E-DE44-435D-9157-02C243B456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-5186"/>
            <a:ext cx="6096000" cy="6863186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65889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&amp; Text Left, Larger Image Right 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AEC64146-6C04-49D5-B053-313862BDE72C}"/>
              </a:ext>
            </a:extLst>
          </p:cNvPr>
          <p:cNvSpPr/>
          <p:nvPr userDrawn="1"/>
        </p:nvSpPr>
        <p:spPr>
          <a:xfrm>
            <a:off x="1" y="1033897"/>
            <a:ext cx="6105302" cy="477083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73D8A36-42AD-4776-AB50-1FFA7ED41F83}"/>
              </a:ext>
            </a:extLst>
          </p:cNvPr>
          <p:cNvSpPr/>
          <p:nvPr userDrawn="1"/>
        </p:nvSpPr>
        <p:spPr>
          <a:xfrm>
            <a:off x="-2" y="-2813"/>
            <a:ext cx="6105305" cy="234764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DBD725-565D-43EF-A191-F49707787393}"/>
              </a:ext>
            </a:extLst>
          </p:cNvPr>
          <p:cNvSpPr/>
          <p:nvPr userDrawn="1"/>
        </p:nvSpPr>
        <p:spPr>
          <a:xfrm>
            <a:off x="-12070" y="6618274"/>
            <a:ext cx="6112240" cy="23972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02C23C3-59DE-4AD5-945C-C83AA978AC2F}"/>
              </a:ext>
            </a:extLst>
          </p:cNvPr>
          <p:cNvGrpSpPr/>
          <p:nvPr userDrawn="1"/>
        </p:nvGrpSpPr>
        <p:grpSpPr>
          <a:xfrm>
            <a:off x="-2" y="5578189"/>
            <a:ext cx="6096002" cy="226830"/>
            <a:chOff x="-1" y="750977"/>
            <a:chExt cx="12192000" cy="22683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181C994-FDEC-4064-A264-2C6D171E007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7724376-800D-44A7-8CD6-AC5C6A7A426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BDB577-B345-44D2-A4E9-0B6B5221C859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 Placeholder 11">
            <a:extLst>
              <a:ext uri="{FF2B5EF4-FFF2-40B4-BE49-F238E27FC236}">
                <a16:creationId xmlns:a16="http://schemas.microsoft.com/office/drawing/2014/main" id="{98879518-364A-41AF-B745-1BCEEABF3E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3020" y="1424354"/>
            <a:ext cx="5715410" cy="3974960"/>
          </a:xfrm>
          <a:prstGeom prst="rect">
            <a:avLst/>
          </a:prstGeom>
        </p:spPr>
        <p:txBody>
          <a:bodyPr/>
          <a:lstStyle>
            <a:lvl1pPr marL="0" indent="0" rtl="0">
              <a:buNone/>
              <a:defRPr lang="en-US" sz="2400" dirty="0" smtClean="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2873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201738" indent="0">
              <a:buNone/>
              <a:defRPr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912FB86-9F95-4946-A3AC-8794C1DC4647}"/>
              </a:ext>
            </a:extLst>
          </p:cNvPr>
          <p:cNvGrpSpPr/>
          <p:nvPr userDrawn="1"/>
        </p:nvGrpSpPr>
        <p:grpSpPr>
          <a:xfrm rot="10800000">
            <a:off x="-1" y="1030263"/>
            <a:ext cx="6105303" cy="226830"/>
            <a:chOff x="-1" y="750977"/>
            <a:chExt cx="12192000" cy="22683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B84F68D-C455-45B9-B7BB-10BC85E513A6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5EF437-121F-4EDC-9DA1-0FFC6C058A9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02B87E2-7DBF-416A-BD69-1EE52C98E92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78046E-18A5-472A-B97D-E435FF050E70}"/>
              </a:ext>
            </a:extLst>
          </p:cNvPr>
          <p:cNvGrpSpPr/>
          <p:nvPr userDrawn="1"/>
        </p:nvGrpSpPr>
        <p:grpSpPr>
          <a:xfrm rot="10800000">
            <a:off x="-22337" y="6589333"/>
            <a:ext cx="6122507" cy="226830"/>
            <a:chOff x="-1" y="750977"/>
            <a:chExt cx="12192000" cy="226830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734B4F7-DB81-4089-9525-F16876D997C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2D6BA91-223C-4DDC-82CD-E83ACBD7AD7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8EADCB-BB81-49C2-BFFF-6DE457CA530F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17B8550-9FF2-4B4F-AE33-8BA1BEE5CD5A}"/>
              </a:ext>
            </a:extLst>
          </p:cNvPr>
          <p:cNvGrpSpPr/>
          <p:nvPr userDrawn="1"/>
        </p:nvGrpSpPr>
        <p:grpSpPr>
          <a:xfrm>
            <a:off x="-4020" y="5121"/>
            <a:ext cx="6105305" cy="226830"/>
            <a:chOff x="-1" y="750977"/>
            <a:chExt cx="12192000" cy="22683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EADE7C-E52B-45C5-AFD9-F4712F447B6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F217791-6ACC-49A2-BA31-EF39A1075909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DBE52D7-55B2-4C17-8BD3-B09EA6014B78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F330CB35-68C2-4EA2-9DC3-A50790918BB4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229633" y="5803205"/>
            <a:ext cx="5644662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656B56A-8D18-4BF6-A40C-1DB25B9552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29633" y="222250"/>
            <a:ext cx="5644662" cy="808038"/>
          </a:xfrm>
          <a:prstGeom prst="rect">
            <a:avLst/>
          </a:prstGeom>
        </p:spPr>
        <p:txBody>
          <a:bodyPr wrap="square" lIns="91440" tIns="91440" rIns="91440" bIns="91440" anchor="ctr" anchorCtr="0">
            <a:normAutofit/>
          </a:bodyPr>
          <a:lstStyle>
            <a:lvl1pPr marL="0" indent="0">
              <a:buNone/>
              <a:defRPr sz="2800" b="1" i="0" cap="all" baseline="0">
                <a:solidFill>
                  <a:schemeClr val="tx1"/>
                </a:solidFill>
                <a:latin typeface="+mj-lt"/>
              </a:defRPr>
            </a:lvl1pPr>
            <a:lvl2pPr marL="2873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2pPr>
            <a:lvl3pPr marL="57308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3pPr>
            <a:lvl4pPr marL="914400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4pPr>
            <a:lvl5pPr marL="1201738" indent="0">
              <a:buNone/>
              <a:defRPr b="1" i="0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54C88025-B676-46F8-8299-C1D16BFA8D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-2813"/>
            <a:ext cx="6105301" cy="6860813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32697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Four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55973" y="421201"/>
            <a:ext cx="5614827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155973" y="3470119"/>
            <a:ext cx="5614827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421199" y="421201"/>
            <a:ext cx="5614827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21200" y="3470119"/>
            <a:ext cx="5614826" cy="2947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360000" tIns="180000" rIns="360000" bIns="36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009993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hree Image Gallery w/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97F7F3F-4684-4932-8B0B-02648EA52E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65495" y="4188794"/>
            <a:ext cx="4061010" cy="2669206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47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hree Image Gallery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065495" y="0"/>
            <a:ext cx="4061010" cy="40503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394554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8269893" y="0"/>
            <a:ext cx="39221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065495" y="4188287"/>
            <a:ext cx="4061008" cy="2669714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 dirty="0">
              <a:latin typeface="Segoe UI" panose="020B0502040204020203" pitchFamily="34" charset="0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2643CBC-B269-471C-BF76-EDFFE626F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6703" y="4879633"/>
            <a:ext cx="2418593" cy="12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90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rge Text with 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17A363-C719-4499-8D60-7E22E2CBC9EF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94CA43-B8C0-4621-A26C-6CC4B1BB78C6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721696-2ED4-47A5-AFEA-72BB4B220DD4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5C37C9-5460-4337-B333-F6E804D6807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03A569-6B18-4B9E-9BC4-76F8090FE86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FF430A-9D3C-436D-865E-31DF0DCDAAE1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D39EC1-78CE-4899-97F1-392B6E2B9E7F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948E02-E614-4921-A7C1-D26EC6F97BE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D766E41-C27D-4C48-8367-E6E5D8DD2EF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0">
            <a:extLst>
              <a:ext uri="{FF2B5EF4-FFF2-40B4-BE49-F238E27FC236}">
                <a16:creationId xmlns:a16="http://schemas.microsoft.com/office/drawing/2014/main" id="{38BA5039-F415-4F63-9DD9-FBFC6BB7A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60" y="346866"/>
            <a:ext cx="11774334" cy="57541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BAB1A1E-6473-4F85-96A5-9A8E6777B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65487" y="6201507"/>
            <a:ext cx="2416307" cy="473203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7901CAD-04D6-4D5D-A27A-26BB0A0D68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1549303"/>
            <a:ext cx="10134051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22412581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7 Image Gallery w/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 flipH="1">
            <a:off x="417000" y="417002"/>
            <a:ext cx="11358002" cy="602400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351" b="0" i="0" dirty="0">
              <a:latin typeface="Segoe UI" panose="020B0502040204020203" pitchFamily="34" charset="0"/>
            </a:endParaRP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1" y="2606404"/>
            <a:ext cx="3423600" cy="3413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1" y="838202"/>
            <a:ext cx="3423600" cy="34134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1" y="4374601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1" y="838199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1" y="838199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1" y="2606400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1" y="4374601"/>
            <a:ext cx="3423600" cy="164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70000" tIns="270000" rIns="270000" bIns="270000">
            <a:normAutofit/>
          </a:bodyPr>
          <a:lstStyle>
            <a:lvl1pPr algn="ctr">
              <a:defRPr sz="1001" b="1" i="0" cap="none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903146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hree Image Gallery w/Title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E3D39CC-12B8-438F-9434-6C7AAF035920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65E6898-BC74-4469-9E30-423E1C8BBAD9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C80D4D-792B-4829-86AD-4C2CAD600E4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B18A4BD-043B-42C6-A83C-39C9CAA2869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E9CF29D-494F-4444-A58B-5403B921D677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10D899-54B1-4513-B7FA-6BACEE67B31C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9F0344-1999-467E-96B2-E531F82DD81E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0468902-0241-419F-972E-51835CB68FE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A46207-AC69-4731-B56A-B4038F87819A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26425" y="2172203"/>
            <a:ext cx="3632388" cy="232127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286033" y="2172203"/>
            <a:ext cx="3623050" cy="2321276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8130826" y="2172201"/>
            <a:ext cx="3634002" cy="2321277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9" name="Title 10">
            <a:extLst>
              <a:ext uri="{FF2B5EF4-FFF2-40B4-BE49-F238E27FC236}">
                <a16:creationId xmlns:a16="http://schemas.microsoft.com/office/drawing/2014/main" id="{80D4846B-46B0-4703-85BC-68115FC61B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24" y="1272658"/>
            <a:ext cx="11334541" cy="89423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0D14B-E2F6-4457-8834-3218C92494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6425" y="4691109"/>
            <a:ext cx="3632198" cy="167030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9CC49A4-F394-4BFD-A121-6E979FAE4D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86033" y="4691109"/>
            <a:ext cx="3632198" cy="167030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C507C58-4258-4829-81CE-5493CE09D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28767" y="4691109"/>
            <a:ext cx="3632198" cy="167030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DC17C62-3203-4532-B86A-92132D6DF24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26424" y="222250"/>
            <a:ext cx="11338404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2228091043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7DFB59-5F4A-47D6-9197-32BA91841176}"/>
              </a:ext>
            </a:extLst>
          </p:cNvPr>
          <p:cNvSpPr/>
          <p:nvPr userDrawn="1"/>
        </p:nvSpPr>
        <p:spPr>
          <a:xfrm>
            <a:off x="0" y="5593231"/>
            <a:ext cx="12192000" cy="1264769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F9BA06-A3C1-4630-9D55-341EB564AEB5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95B2F6-A12D-4A1F-BD3F-061936D883DF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B320CE9-648F-4DE0-A9F3-4DD10EFAD831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330D409-8151-4E00-BE8C-8950839E90F2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96F866-303B-436A-8AA7-C9B6CE06D11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59E0FC-7CC8-44A9-967A-0AEC56F54E69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5942EAE-4469-4FC5-89FA-084A7A9A5183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41A2171-C5C6-486A-BB43-B60F85D5594C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46A4A3F-48C7-4B27-8C6C-BCBC477EF9E0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854034-3A70-4E02-B73C-E77703977638}"/>
              </a:ext>
            </a:extLst>
          </p:cNvPr>
          <p:cNvGrpSpPr/>
          <p:nvPr userDrawn="1"/>
        </p:nvGrpSpPr>
        <p:grpSpPr>
          <a:xfrm rot="10800000">
            <a:off x="-1373" y="5593231"/>
            <a:ext cx="12192000" cy="226830"/>
            <a:chOff x="-1" y="750977"/>
            <a:chExt cx="12192000" cy="22683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537370E-CB29-4FAC-97B4-128B690AF16C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5F9D31-8746-486D-919C-F3F4307FF096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CB113B5-4B15-4424-8C31-1F79D0BC2C1C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A83BEC-1C7D-4C4E-B688-B8CDE82A049D}"/>
              </a:ext>
            </a:extLst>
          </p:cNvPr>
          <p:cNvGrpSpPr/>
          <p:nvPr userDrawn="1"/>
        </p:nvGrpSpPr>
        <p:grpSpPr>
          <a:xfrm>
            <a:off x="-1373" y="6628950"/>
            <a:ext cx="12192000" cy="226830"/>
            <a:chOff x="-1" y="750977"/>
            <a:chExt cx="12192000" cy="22683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CD0167D-2975-4FA4-B1EF-91E16835E85D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EC0CEF1-0418-4052-9840-E2AF7581C1F5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EB66A2-3AA6-40DF-8EF2-DCBCC1D1E3B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picture containing person, indoor, wall, table&#10;&#10;Description automatically generated">
            <a:extLst>
              <a:ext uri="{FF2B5EF4-FFF2-40B4-BE49-F238E27FC236}">
                <a16:creationId xmlns:a16="http://schemas.microsoft.com/office/drawing/2014/main" id="{0F0AA3E3-40F0-4078-B460-839173423E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26" b="708"/>
          <a:stretch/>
        </p:blipFill>
        <p:spPr>
          <a:xfrm>
            <a:off x="20" y="-1"/>
            <a:ext cx="4639713" cy="6858001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BF2EEC-E414-4DA7-A078-A278D5AE04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26968" y="1466253"/>
            <a:ext cx="6177794" cy="3925491"/>
          </a:xfrm>
          <a:prstGeom prst="rect">
            <a:avLst/>
          </a:prstGeom>
        </p:spPr>
        <p:txBody>
          <a:bodyPr/>
          <a:lstStyle>
            <a:lvl1pPr marL="287338" indent="-287338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1pPr>
            <a:lvl2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create agenda</a:t>
            </a: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6A4A61EB-5E38-4BDF-9AD7-3EC120261A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26969" y="301817"/>
            <a:ext cx="6177794" cy="622706"/>
          </a:xfrm>
          <a:prstGeom prst="rect">
            <a:avLst/>
          </a:prstGeom>
        </p:spPr>
        <p:txBody>
          <a:bodyPr anchor="ctr" anchorCtr="0"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TYPE AGENDA NAME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4D2421A-B6C1-4E93-8735-A4092D6C8EB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26969" y="5820062"/>
            <a:ext cx="6177793" cy="880099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11086555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4 Image Gallery with Tex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3B26047-DAE8-4628-A4F2-486A1E4562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4985" y="800826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2874AA5-EEF9-4544-82EA-6173803BA0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8706" y="800825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8B0C2F3A-58EE-4718-8826-AF5AF32F17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1262" y="3428999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3566F9B2-249A-4BB0-9127-E867E917B8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4984" y="3428998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0E2E611-5BE6-4403-BD5B-ABE49479FE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261" y="800825"/>
            <a:ext cx="3537175" cy="238725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8260D2D-F145-4509-8659-BA8D84CA87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08706" y="3428997"/>
            <a:ext cx="3537175" cy="2387254"/>
          </a:xfrm>
          <a:prstGeom prst="rect">
            <a:avLst/>
          </a:prstGeom>
          <a:solidFill>
            <a:srgbClr val="0E406A"/>
          </a:solidFill>
          <a:ln>
            <a:solidFill>
              <a:schemeClr val="bg1"/>
            </a:solidFill>
          </a:ln>
        </p:spPr>
        <p:txBody>
          <a:bodyPr lIns="182880" tIns="182880" rIns="182880" bIns="18288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287338" indent="0">
              <a:buNone/>
              <a:defRPr sz="2000">
                <a:solidFill>
                  <a:schemeClr val="bg1"/>
                </a:solidFill>
              </a:defRPr>
            </a:lvl2pPr>
            <a:lvl3pPr marL="573088" indent="0">
              <a:buNone/>
              <a:defRPr sz="1800">
                <a:solidFill>
                  <a:schemeClr val="bg1"/>
                </a:solidFill>
              </a:defRPr>
            </a:lvl3pPr>
            <a:lvl4pPr marL="914400" indent="0">
              <a:buNone/>
              <a:defRPr sz="1600">
                <a:solidFill>
                  <a:schemeClr val="bg1"/>
                </a:solidFill>
              </a:defRPr>
            </a:lvl4pPr>
            <a:lvl5pPr marL="1201738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marL="0" marR="0" lvl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 </a:t>
            </a:r>
            <a:r>
              <a:rPr lang="pt-B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Click to add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682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5 Image Galler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F5F0F3-D386-4F5A-B4E8-845AEAF034F7}"/>
              </a:ext>
            </a:extLst>
          </p:cNvPr>
          <p:cNvSpPr/>
          <p:nvPr userDrawn="1"/>
        </p:nvSpPr>
        <p:spPr>
          <a:xfrm>
            <a:off x="8108707" y="3429000"/>
            <a:ext cx="3537175" cy="2387252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pc="600" dirty="0">
              <a:solidFill>
                <a:schemeClr val="bg1"/>
              </a:solidFill>
            </a:endParaRP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13B26047-DAE8-4628-A4F2-486A1E4562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94985" y="800826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2874AA5-EEF9-4544-82EA-6173803BA04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08706" y="800825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8B0C2F3A-58EE-4718-8826-AF5AF32F173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1262" y="3428999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3566F9B2-249A-4BB0-9127-E867E917B88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94984" y="3428998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4872BBC-53C1-4D95-8A56-A1A9D791B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7996" y="3979113"/>
            <a:ext cx="2418593" cy="128702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6F67620-CED3-441E-BD13-CA25D7E7492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1262" y="800826"/>
            <a:ext cx="3537175" cy="2387253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73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Drop photo here</a:t>
            </a:r>
          </a:p>
        </p:txBody>
      </p:sp>
    </p:spTree>
    <p:extLst>
      <p:ext uri="{BB962C8B-B14F-4D97-AF65-F5344CB8AC3E}">
        <p14:creationId xmlns:p14="http://schemas.microsoft.com/office/powerpoint/2010/main" val="38103218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tate Logo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862CC0-274A-406B-AF33-C824DC569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B7D21-9733-4955-90A7-3BAA7A03C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81735" y="2303923"/>
            <a:ext cx="4228529" cy="22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41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tate Logo Colo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3B7D21-9733-4955-90A7-3BAA7A03C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981735" y="2303923"/>
            <a:ext cx="4228529" cy="225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128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77424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Large Text Block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69FA1F9-98F1-42B7-99F8-79C8B9F9A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65129"/>
            <a:ext cx="10515600" cy="94115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2D43C9-795F-41CE-AD4D-25507225ED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1606961"/>
            <a:ext cx="10515599" cy="4885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22603358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rge Text Block Lockup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69F77C4-7E50-4C5A-A4D7-E850DF40F5B7}"/>
              </a:ext>
            </a:extLst>
          </p:cNvPr>
          <p:cNvSpPr/>
          <p:nvPr userDrawn="1"/>
        </p:nvSpPr>
        <p:spPr>
          <a:xfrm>
            <a:off x="-2" y="-2813"/>
            <a:ext cx="12192000" cy="1274768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064C079-F1DD-46DF-B337-CCB782AFF9ED}"/>
              </a:ext>
            </a:extLst>
          </p:cNvPr>
          <p:cNvGrpSpPr/>
          <p:nvPr userDrawn="1"/>
        </p:nvGrpSpPr>
        <p:grpSpPr>
          <a:xfrm>
            <a:off x="-2" y="1045125"/>
            <a:ext cx="12192000" cy="226830"/>
            <a:chOff x="-1" y="750977"/>
            <a:chExt cx="12192000" cy="226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007063-DAA3-46C2-A9CB-D5D117459B4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4A7CE5F-6C12-42D7-A9B8-FAC80B031AAD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4819D9-C8B4-4B80-BE24-AA82DB170724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773A88-D641-45A3-BB23-4AB0189E21EA}"/>
              </a:ext>
            </a:extLst>
          </p:cNvPr>
          <p:cNvGrpSpPr/>
          <p:nvPr userDrawn="1"/>
        </p:nvGrpSpPr>
        <p:grpSpPr>
          <a:xfrm rot="10800000">
            <a:off x="-2" y="-5185"/>
            <a:ext cx="12192000" cy="226830"/>
            <a:chOff x="-1" y="750977"/>
            <a:chExt cx="12192000" cy="2268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C1ABC3-C271-4A00-854F-97855FC3EAE7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6F4744-E308-42D3-8768-67A4733A0927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6E4D2F9-3B2C-418B-8E8F-AC3303ABECBD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1601FEA-4E0D-4BA3-B5ED-3F68568A4381}"/>
              </a:ext>
            </a:extLst>
          </p:cNvPr>
          <p:cNvSpPr/>
          <p:nvPr userDrawn="1"/>
        </p:nvSpPr>
        <p:spPr>
          <a:xfrm>
            <a:off x="-2" y="6366407"/>
            <a:ext cx="12192000" cy="491593"/>
          </a:xfrm>
          <a:prstGeom prst="rect">
            <a:avLst/>
          </a:prstGeom>
          <a:solidFill>
            <a:srgbClr val="0E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FAC762-D78B-4E1F-B9E8-82654E6E4E80}"/>
              </a:ext>
            </a:extLst>
          </p:cNvPr>
          <p:cNvGrpSpPr/>
          <p:nvPr userDrawn="1"/>
        </p:nvGrpSpPr>
        <p:grpSpPr>
          <a:xfrm rot="10800000">
            <a:off x="-2" y="6365963"/>
            <a:ext cx="12192000" cy="226830"/>
            <a:chOff x="-1" y="750977"/>
            <a:chExt cx="12192000" cy="22683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40EB8E-C782-4A17-8563-0A7A1FD8A60A}"/>
                </a:ext>
              </a:extLst>
            </p:cNvPr>
            <p:cNvSpPr/>
            <p:nvPr/>
          </p:nvSpPr>
          <p:spPr>
            <a:xfrm>
              <a:off x="-1" y="901108"/>
              <a:ext cx="12192000" cy="766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3361AE-C75C-4E94-AA4E-6B1B42BB5A4B}"/>
                </a:ext>
              </a:extLst>
            </p:cNvPr>
            <p:cNvSpPr/>
            <p:nvPr/>
          </p:nvSpPr>
          <p:spPr>
            <a:xfrm>
              <a:off x="-1" y="824409"/>
              <a:ext cx="12192000" cy="76699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96E1EE-9BD1-43CF-8662-A7EC42EC6F61}"/>
                </a:ext>
              </a:extLst>
            </p:cNvPr>
            <p:cNvSpPr/>
            <p:nvPr/>
          </p:nvSpPr>
          <p:spPr>
            <a:xfrm>
              <a:off x="-1" y="750977"/>
              <a:ext cx="12192000" cy="76699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BE138B9-513A-4692-8B41-381FF83D2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972" y="1549303"/>
            <a:ext cx="10134051" cy="45393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  <a:cs typeface="Segoe UI Semilight" panose="020B0402040204020203" pitchFamily="34" charset="0"/>
              </a:defRPr>
            </a:lvl1pPr>
            <a:lvl2pPr marL="573088" indent="-285750"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2"/>
                </a:solidFill>
                <a:latin typeface="+mn-lt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017FD740-3BDF-4D0C-BCAF-050B5C5C069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028972" y="222250"/>
            <a:ext cx="10134329" cy="8191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Reverse Lockup</a:t>
            </a:r>
          </a:p>
        </p:txBody>
      </p:sp>
    </p:spTree>
    <p:extLst>
      <p:ext uri="{BB962C8B-B14F-4D97-AF65-F5344CB8AC3E}">
        <p14:creationId xmlns:p14="http://schemas.microsoft.com/office/powerpoint/2010/main" val="397767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8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85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0" Type="http://schemas.openxmlformats.org/officeDocument/2006/relationships/slideLayout" Target="../slideLayouts/slideLayout84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8" Type="http://schemas.openxmlformats.org/officeDocument/2006/relationships/slideLayout" Target="../slideLayouts/slideLayout7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9.xml"/><Relationship Id="rId18" Type="http://schemas.openxmlformats.org/officeDocument/2006/relationships/slideLayout" Target="../slideLayouts/slideLayout114.xml"/><Relationship Id="rId26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5" Type="http://schemas.openxmlformats.org/officeDocument/2006/relationships/slideLayout" Target="../slideLayouts/slideLayout121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20" Type="http://schemas.openxmlformats.org/officeDocument/2006/relationships/slideLayout" Target="../slideLayouts/slideLayout116.xml"/><Relationship Id="rId29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20.xml"/><Relationship Id="rId32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23" Type="http://schemas.openxmlformats.org/officeDocument/2006/relationships/slideLayout" Target="../slideLayouts/slideLayout119.xml"/><Relationship Id="rId28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06.xml"/><Relationship Id="rId19" Type="http://schemas.openxmlformats.org/officeDocument/2006/relationships/slideLayout" Target="../slideLayouts/slideLayout115.xml"/><Relationship Id="rId31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Relationship Id="rId22" Type="http://schemas.openxmlformats.org/officeDocument/2006/relationships/slideLayout" Target="../slideLayouts/slideLayout118.xml"/><Relationship Id="rId27" Type="http://schemas.openxmlformats.org/officeDocument/2006/relationships/slideLayout" Target="../slideLayouts/slideLayout123.xml"/><Relationship Id="rId30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0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0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4051" r:id="rId2"/>
    <p:sldLayoutId id="2147483845" r:id="rId3"/>
    <p:sldLayoutId id="2147483846" r:id="rId4"/>
    <p:sldLayoutId id="2147483825" r:id="rId5"/>
    <p:sldLayoutId id="2147483814" r:id="rId6"/>
    <p:sldLayoutId id="2147483939" r:id="rId7"/>
    <p:sldLayoutId id="2147483940" r:id="rId8"/>
    <p:sldLayoutId id="2147483836" r:id="rId9"/>
    <p:sldLayoutId id="2147483847" r:id="rId10"/>
    <p:sldLayoutId id="2147483848" r:id="rId11"/>
    <p:sldLayoutId id="2147483812" r:id="rId12"/>
    <p:sldLayoutId id="2147483819" r:id="rId13"/>
    <p:sldLayoutId id="2147483943" r:id="rId14"/>
    <p:sldLayoutId id="2147483944" r:id="rId15"/>
    <p:sldLayoutId id="2147483821" r:id="rId16"/>
    <p:sldLayoutId id="2147483849" r:id="rId17"/>
    <p:sldLayoutId id="2147483688" r:id="rId18"/>
    <p:sldLayoutId id="2147483695" r:id="rId19"/>
    <p:sldLayoutId id="2147483850" r:id="rId20"/>
    <p:sldLayoutId id="2147483941" r:id="rId21"/>
    <p:sldLayoutId id="2147483942" r:id="rId22"/>
    <p:sldLayoutId id="2147483802" r:id="rId23"/>
    <p:sldLayoutId id="2147483736" r:id="rId24"/>
    <p:sldLayoutId id="2147483851" r:id="rId25"/>
    <p:sldLayoutId id="2147483727" r:id="rId26"/>
    <p:sldLayoutId id="2147483795" r:id="rId27"/>
    <p:sldLayoutId id="2147483841" r:id="rId28"/>
    <p:sldLayoutId id="2147483843" r:id="rId29"/>
    <p:sldLayoutId id="2147483852" r:id="rId30"/>
    <p:sldLayoutId id="2147483938" r:id="rId31"/>
    <p:sldLayoutId id="2147483844" r:id="rId32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all" spc="50" baseline="0" dirty="0" smtClean="0">
          <a:solidFill>
            <a:schemeClr val="tx2"/>
          </a:solidFill>
          <a:latin typeface="+mj-lt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87338" indent="-287338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32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1pPr>
      <a:lvl2pPr marL="5730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8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2pPr>
      <a:lvl3pPr marL="804863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4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3pPr>
      <a:lvl4pPr marL="1146175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b="0" i="0" kern="1200" spc="0" baseline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4pPr>
      <a:lvl5pPr marL="14874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000" b="0" i="0" kern="1200" spc="0" baseline="0" dirty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5pPr>
      <a:lvl6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050" kern="1200" spc="100" dirty="0"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3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  <p:sldLayoutId id="2147484069" r:id="rId17"/>
    <p:sldLayoutId id="2147484070" r:id="rId18"/>
    <p:sldLayoutId id="2147484071" r:id="rId19"/>
    <p:sldLayoutId id="2147484072" r:id="rId20"/>
    <p:sldLayoutId id="2147484073" r:id="rId21"/>
    <p:sldLayoutId id="2147484074" r:id="rId22"/>
    <p:sldLayoutId id="2147484075" r:id="rId23"/>
    <p:sldLayoutId id="2147484076" r:id="rId24"/>
    <p:sldLayoutId id="2147484077" r:id="rId25"/>
    <p:sldLayoutId id="2147484078" r:id="rId26"/>
    <p:sldLayoutId id="2147484079" r:id="rId27"/>
    <p:sldLayoutId id="2147484080" r:id="rId28"/>
    <p:sldLayoutId id="2147484081" r:id="rId29"/>
    <p:sldLayoutId id="2147484082" r:id="rId30"/>
    <p:sldLayoutId id="2147484083" r:id="rId31"/>
    <p:sldLayoutId id="2147484084" r:id="rId32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all" spc="50" baseline="0" dirty="0" smtClean="0">
          <a:solidFill>
            <a:schemeClr val="tx2"/>
          </a:solidFill>
          <a:latin typeface="+mj-lt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87338" indent="-287338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32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1pPr>
      <a:lvl2pPr marL="5730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8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2pPr>
      <a:lvl3pPr marL="804863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4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3pPr>
      <a:lvl4pPr marL="1146175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b="0" i="0" kern="1200" spc="0" baseline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4pPr>
      <a:lvl5pPr marL="14874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000" b="0" i="0" kern="1200" spc="0" baseline="0" dirty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5pPr>
      <a:lvl6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050" kern="1200" spc="100" dirty="0"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0464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  <p:sldLayoutId id="2147484107" r:id="rId12"/>
    <p:sldLayoutId id="2147484108" r:id="rId13"/>
    <p:sldLayoutId id="2147484109" r:id="rId14"/>
    <p:sldLayoutId id="2147484110" r:id="rId15"/>
    <p:sldLayoutId id="2147484111" r:id="rId16"/>
    <p:sldLayoutId id="2147484112" r:id="rId17"/>
    <p:sldLayoutId id="2147484113" r:id="rId18"/>
    <p:sldLayoutId id="2147484114" r:id="rId19"/>
    <p:sldLayoutId id="2147484115" r:id="rId20"/>
    <p:sldLayoutId id="2147484116" r:id="rId21"/>
    <p:sldLayoutId id="2147484117" r:id="rId22"/>
    <p:sldLayoutId id="2147484118" r:id="rId23"/>
    <p:sldLayoutId id="2147484119" r:id="rId24"/>
    <p:sldLayoutId id="2147484120" r:id="rId25"/>
    <p:sldLayoutId id="2147484121" r:id="rId26"/>
    <p:sldLayoutId id="2147484122" r:id="rId27"/>
    <p:sldLayoutId id="2147484123" r:id="rId28"/>
    <p:sldLayoutId id="2147484124" r:id="rId29"/>
    <p:sldLayoutId id="2147484125" r:id="rId30"/>
    <p:sldLayoutId id="2147484126" r:id="rId31"/>
    <p:sldLayoutId id="2147484181" r:id="rId32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all" spc="50" baseline="0" dirty="0" smtClean="0">
          <a:solidFill>
            <a:schemeClr val="tx2"/>
          </a:solidFill>
          <a:latin typeface="+mj-lt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87338" indent="-287338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32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1pPr>
      <a:lvl2pPr marL="5730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8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2pPr>
      <a:lvl3pPr marL="804863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4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3pPr>
      <a:lvl4pPr marL="1146175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b="0" i="0" kern="1200" spc="0" baseline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4pPr>
      <a:lvl5pPr marL="14874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000" b="0" i="0" kern="1200" spc="0" baseline="0" dirty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5pPr>
      <a:lvl6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050" kern="1200" spc="100" dirty="0"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05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  <p:sldLayoutId id="2147484281" r:id="rId12"/>
    <p:sldLayoutId id="2147484282" r:id="rId13"/>
    <p:sldLayoutId id="2147484283" r:id="rId14"/>
    <p:sldLayoutId id="2147484284" r:id="rId15"/>
    <p:sldLayoutId id="2147484285" r:id="rId16"/>
    <p:sldLayoutId id="2147484286" r:id="rId17"/>
    <p:sldLayoutId id="2147484287" r:id="rId18"/>
    <p:sldLayoutId id="2147484288" r:id="rId19"/>
    <p:sldLayoutId id="2147484289" r:id="rId20"/>
    <p:sldLayoutId id="2147484290" r:id="rId21"/>
    <p:sldLayoutId id="2147484291" r:id="rId22"/>
    <p:sldLayoutId id="2147484292" r:id="rId23"/>
    <p:sldLayoutId id="2147484293" r:id="rId24"/>
    <p:sldLayoutId id="2147484294" r:id="rId25"/>
    <p:sldLayoutId id="2147484295" r:id="rId26"/>
    <p:sldLayoutId id="2147484296" r:id="rId27"/>
    <p:sldLayoutId id="2147484297" r:id="rId28"/>
    <p:sldLayoutId id="2147484298" r:id="rId29"/>
    <p:sldLayoutId id="2147484299" r:id="rId30"/>
    <p:sldLayoutId id="2147484300" r:id="rId31"/>
    <p:sldLayoutId id="2147484301" r:id="rId32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all" spc="50" baseline="0" dirty="0" smtClean="0">
          <a:solidFill>
            <a:schemeClr val="tx2"/>
          </a:solidFill>
          <a:latin typeface="+mj-lt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87338" indent="-287338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32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1pPr>
      <a:lvl2pPr marL="5730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8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2pPr>
      <a:lvl3pPr marL="804863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4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3pPr>
      <a:lvl4pPr marL="1146175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b="0" i="0" kern="1200" spc="0" baseline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4pPr>
      <a:lvl5pPr marL="14874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000" b="0" i="0" kern="1200" spc="0" baseline="0" dirty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5pPr>
      <a:lvl6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050" kern="1200" spc="100" dirty="0"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42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all" spc="50" baseline="0" dirty="0" smtClean="0">
          <a:solidFill>
            <a:schemeClr val="tx2"/>
          </a:solidFill>
          <a:latin typeface="+mj-lt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87338" indent="-287338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32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1pPr>
      <a:lvl2pPr marL="5730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8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2pPr>
      <a:lvl3pPr marL="804863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4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3pPr>
      <a:lvl4pPr marL="1146175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b="0" i="0" kern="1200" spc="0" baseline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4pPr>
      <a:lvl5pPr marL="14874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000" b="0" i="0" kern="1200" spc="0" baseline="0" dirty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5pPr>
      <a:lvl6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050" kern="1200" spc="100" dirty="0"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97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</p:sldLayoutIdLst>
  <p:hf sldNum="0" hdr="0" ftr="0" dt="0"/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all" spc="50" baseline="0" dirty="0" smtClean="0">
          <a:solidFill>
            <a:schemeClr val="tx2"/>
          </a:solidFill>
          <a:latin typeface="+mj-lt"/>
          <a:ea typeface="Segoe UI Black" panose="020B0A02040204020203" pitchFamily="34" charset="0"/>
          <a:cs typeface="Segoe UI" panose="020B0502040204020203" pitchFamily="34" charset="0"/>
        </a:defRPr>
      </a:lvl1pPr>
    </p:titleStyle>
    <p:bodyStyle>
      <a:lvl1pPr marL="287338" indent="-287338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32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1pPr>
      <a:lvl2pPr marL="5730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8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2pPr>
      <a:lvl3pPr marL="804863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400" b="0" i="0" kern="1200" cap="none" spc="0" baseline="0" dirty="0" smtClean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3pPr>
      <a:lvl4pPr marL="1146175" indent="-231775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b="0" i="0" kern="1200" spc="0" baseline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 Black" panose="020B0A02040204020203" pitchFamily="34" charset="0"/>
          <a:cs typeface="Arial" panose="020B0604020202020204" pitchFamily="34" charset="0"/>
        </a:defRPr>
      </a:lvl4pPr>
      <a:lvl5pPr marL="1487488" indent="-285750" algn="l" defTabSz="91442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lang="en-US" sz="2000" b="0" i="0" kern="1200" spc="0" baseline="0" dirty="0">
          <a:solidFill>
            <a:schemeClr val="tx2">
              <a:lumMod val="65000"/>
              <a:lumOff val="35000"/>
            </a:schemeClr>
          </a:solidFill>
          <a:latin typeface="Arial" panose="020B0604020202020204" pitchFamily="34" charset="0"/>
          <a:ea typeface="Segoe UI" panose="020B0502040204020203" pitchFamily="34" charset="0"/>
          <a:cs typeface="Arial" panose="020B0604020202020204" pitchFamily="34" charset="0"/>
        </a:defRPr>
      </a:lvl5pPr>
      <a:lvl6pPr marL="0" indent="0" algn="l" defTabSz="914423" rtl="0" eaLnBrk="1" latinLnBrk="0" hangingPunct="1">
        <a:lnSpc>
          <a:spcPct val="90000"/>
        </a:lnSpc>
        <a:spcBef>
          <a:spcPts val="500"/>
        </a:spcBef>
        <a:buFont typeface="Arial"/>
        <a:buNone/>
        <a:defRPr lang="en-US" sz="1050" kern="1200" spc="100" dirty="0">
          <a:gradFill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atin typeface="Segoe UI" panose="020B0502040204020203" pitchFamily="34" charset="0"/>
          <a:ea typeface="Open Sans" panose="020B0606030504020204" pitchFamily="34" charset="0"/>
          <a:cs typeface="Segoe UI" panose="020B0502040204020203" pitchFamily="34" charset="0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ing@nd.gov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89A4BE-F9F6-422A-B48C-4387CD0614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n-lt"/>
              </a:rPr>
              <a:t>READ THIS FIRST!!!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>
                <a:latin typeface="+mn-lt"/>
                <a:cs typeface="Segoe UI" panose="020B0502040204020203" pitchFamily="34" charset="0"/>
              </a:rPr>
              <a:t>Before you do anything, you </a:t>
            </a:r>
            <a:r>
              <a:rPr lang="en-US" sz="1400" b="1" i="1" u="sng" dirty="0">
                <a:latin typeface="+mn-lt"/>
                <a:cs typeface="Segoe UI" panose="020B0502040204020203" pitchFamily="34" charset="0"/>
              </a:rPr>
              <a:t>MUST</a:t>
            </a:r>
            <a:r>
              <a:rPr lang="en-US" sz="1400" b="1" dirty="0">
                <a:latin typeface="+mn-lt"/>
                <a:cs typeface="Segoe UI" panose="020B0502040204020203" pitchFamily="34" charset="0"/>
              </a:rPr>
              <a:t> do these three things.</a:t>
            </a:r>
          </a:p>
          <a:p>
            <a:pPr marL="742950" lvl="1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  <a:cs typeface="Segoe UI" panose="020B0502040204020203" pitchFamily="34" charset="0"/>
              </a:rPr>
              <a:t>Click on “Open in Desktop App” to edit this on your computer, rather than in a browser.</a:t>
            </a:r>
          </a:p>
          <a:p>
            <a:pPr marL="742950" lvl="1" indent="-45720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n-lt"/>
                <a:cs typeface="Segoe UI" panose="020B0502040204020203" pitchFamily="34" charset="0"/>
              </a:rPr>
              <a:t>Save this template as a copy where you can find it easily, using a different filename.</a:t>
            </a:r>
          </a:p>
          <a:p>
            <a:pPr marL="742950" lvl="1" indent="-457200">
              <a:buFont typeface="Arial" panose="020B0604020202020204" pitchFamily="34" charset="0"/>
              <a:buChar char="•"/>
            </a:pPr>
            <a:r>
              <a:rPr lang="en-US" sz="1400" b="1" dirty="0">
                <a:cs typeface="Segoe UI" panose="020B0502040204020203" pitchFamily="34" charset="0"/>
              </a:rPr>
              <a:t>Change the file type from PowerPoint Template (*.</a:t>
            </a:r>
            <a:r>
              <a:rPr lang="en-US" sz="1400" b="1" dirty="0" err="1">
                <a:cs typeface="Segoe UI" panose="020B0502040204020203" pitchFamily="34" charset="0"/>
              </a:rPr>
              <a:t>potx</a:t>
            </a:r>
            <a:r>
              <a:rPr lang="en-US" sz="1400" b="1" dirty="0">
                <a:cs typeface="Segoe UI" panose="020B0502040204020203" pitchFamily="34" charset="0"/>
              </a:rPr>
              <a:t>) to a PowerPoint Presentation (*.pptx).</a:t>
            </a:r>
            <a:endParaRPr lang="en-US" sz="1400" b="1" dirty="0">
              <a:latin typeface="+mn-lt"/>
              <a:cs typeface="Segoe UI" panose="020B05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400" b="1" dirty="0">
                <a:latin typeface="+mn-lt"/>
                <a:cs typeface="Segoe UI" panose="020B0502040204020203" pitchFamily="34" charset="0"/>
              </a:rPr>
              <a:t>When you’re ready to begin your design, go to “Insert” and click on the “New Slide” text. A range of templates will appear that you can use to help inspire your presentation design.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>
                <a:latin typeface="+mn-lt"/>
                <a:cs typeface="Segoe UI" panose="020B0502040204020203" pitchFamily="34" charset="0"/>
              </a:rPr>
              <a:t>To change a slide layout, right-click the slide in the left panel and go to “Layout.”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>
                <a:latin typeface="+mn-lt"/>
                <a:cs typeface="Segoe UI" panose="020B0502040204020203" pitchFamily="34" charset="0"/>
              </a:rPr>
              <a:t>Some templates contain placeholder frames for text or images. Click on them to change content.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>
                <a:latin typeface="+mn-lt"/>
                <a:cs typeface="Segoe UI" panose="020B0502040204020203" pitchFamily="34" charset="0"/>
              </a:rPr>
              <a:t>These templates can not cover every possible need, but there should be enough here to get you started.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>
                <a:latin typeface="+mn-lt"/>
                <a:cs typeface="Segoe UI" panose="020B0502040204020203" pitchFamily="34" charset="0"/>
              </a:rPr>
              <a:t>If you’d like to design your own slide from scratch, choose the blank white slide.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>
                <a:latin typeface="+mn-lt"/>
                <a:cs typeface="Segoe UI" panose="020B0502040204020203" pitchFamily="34" charset="0"/>
              </a:rPr>
              <a:t>If you like the look of a slide, but the elements aren’t appropriate, you can delete them and add your own.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1" dirty="0">
                <a:latin typeface="+mn-lt"/>
                <a:cs typeface="Segoe UI" panose="020B0502040204020203" pitchFamily="34" charset="0"/>
              </a:rPr>
              <a:t>If you feel like an important layout is missing from this set, please contact us at </a:t>
            </a:r>
            <a:r>
              <a:rPr lang="en-US" sz="1400" b="1" dirty="0">
                <a:latin typeface="+mn-lt"/>
                <a:cs typeface="Segoe UI" panose="020B0502040204020203" pitchFamily="34" charset="0"/>
                <a:hlinkClick r:id="rId2"/>
              </a:rPr>
              <a:t>marketing@nd.gov</a:t>
            </a:r>
            <a:r>
              <a:rPr lang="en-US" sz="1400" b="1" dirty="0">
                <a:latin typeface="+mn-lt"/>
                <a:cs typeface="Segoe UI" panose="020B0502040204020203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2FFD5A-DA7D-47A5-BB73-B7D6A263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0E406A"/>
                </a:highlight>
              </a:rPr>
              <a:t>Welcome to the PowerPoint templates!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0333"/>
      </p:ext>
    </p:extLst>
  </p:cSld>
  <p:clrMapOvr>
    <a:masterClrMapping/>
  </p:clrMapOvr>
</p:sld>
</file>

<file path=ppt/theme/theme1.xml><?xml version="1.0" encoding="utf-8"?>
<a:theme xmlns:a="http://schemas.openxmlformats.org/drawingml/2006/main" name="1_NORTH DAKOTA - White Background">
  <a:themeElements>
    <a:clrScheme name="North Dakota Brand Palette">
      <a:dk1>
        <a:srgbClr val="796E66"/>
      </a:dk1>
      <a:lt1>
        <a:sysClr val="window" lastClr="FFFFFF"/>
      </a:lt1>
      <a:dk2>
        <a:srgbClr val="4D4D4F"/>
      </a:dk2>
      <a:lt2>
        <a:srgbClr val="B6B0A2"/>
      </a:lt2>
      <a:accent1>
        <a:srgbClr val="D34727"/>
      </a:accent1>
      <a:accent2>
        <a:srgbClr val="087482"/>
      </a:accent2>
      <a:accent3>
        <a:srgbClr val="FAA21B"/>
      </a:accent3>
      <a:accent4>
        <a:srgbClr val="049FDA"/>
      </a:accent4>
      <a:accent5>
        <a:srgbClr val="709749"/>
      </a:accent5>
      <a:accent6>
        <a:srgbClr val="B3BD35"/>
      </a:accent6>
      <a:hlink>
        <a:srgbClr val="049FDA"/>
      </a:hlink>
      <a:folHlink>
        <a:srgbClr val="A8353A"/>
      </a:folHlink>
    </a:clrScheme>
    <a:fontScheme name="North Dakota Fonts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2EBDA2-F114-474A-8ED4-3D8CBD8EE96E}" vid="{8E323CE8-A09A-4905-8FD1-9935675621E9}"/>
    </a:ext>
  </a:extLst>
</a:theme>
</file>

<file path=ppt/theme/theme2.xml><?xml version="1.0" encoding="utf-8"?>
<a:theme xmlns:a="http://schemas.openxmlformats.org/drawingml/2006/main" name="2_NORTH DAKOTA - Warm Gray 2 Background">
  <a:themeElements>
    <a:clrScheme name="North Dakota Brand Palette">
      <a:dk1>
        <a:srgbClr val="796E66"/>
      </a:dk1>
      <a:lt1>
        <a:sysClr val="window" lastClr="FFFFFF"/>
      </a:lt1>
      <a:dk2>
        <a:srgbClr val="4D4D4F"/>
      </a:dk2>
      <a:lt2>
        <a:srgbClr val="B6B0A2"/>
      </a:lt2>
      <a:accent1>
        <a:srgbClr val="D34727"/>
      </a:accent1>
      <a:accent2>
        <a:srgbClr val="087482"/>
      </a:accent2>
      <a:accent3>
        <a:srgbClr val="FAA21B"/>
      </a:accent3>
      <a:accent4>
        <a:srgbClr val="049FDA"/>
      </a:accent4>
      <a:accent5>
        <a:srgbClr val="709749"/>
      </a:accent5>
      <a:accent6>
        <a:srgbClr val="B3BD35"/>
      </a:accent6>
      <a:hlink>
        <a:srgbClr val="049FDA"/>
      </a:hlink>
      <a:folHlink>
        <a:srgbClr val="A8353A"/>
      </a:folHlink>
    </a:clrScheme>
    <a:fontScheme name="North Dakota Fonts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2EBDA2-F114-474A-8ED4-3D8CBD8EE96E}" vid="{BB8250EF-50AD-4B85-8806-B58248F790B6}"/>
    </a:ext>
  </a:extLst>
</a:theme>
</file>

<file path=ppt/theme/theme3.xml><?xml version="1.0" encoding="utf-8"?>
<a:theme xmlns:a="http://schemas.openxmlformats.org/drawingml/2006/main" name="3_NORTH DAKOTA - Warm Gray 1 Background">
  <a:themeElements>
    <a:clrScheme name="North Dakota Brand Palette">
      <a:dk1>
        <a:srgbClr val="796E66"/>
      </a:dk1>
      <a:lt1>
        <a:sysClr val="window" lastClr="FFFFFF"/>
      </a:lt1>
      <a:dk2>
        <a:srgbClr val="4D4D4F"/>
      </a:dk2>
      <a:lt2>
        <a:srgbClr val="B6B0A2"/>
      </a:lt2>
      <a:accent1>
        <a:srgbClr val="D34727"/>
      </a:accent1>
      <a:accent2>
        <a:srgbClr val="087482"/>
      </a:accent2>
      <a:accent3>
        <a:srgbClr val="FAA21B"/>
      </a:accent3>
      <a:accent4>
        <a:srgbClr val="049FDA"/>
      </a:accent4>
      <a:accent5>
        <a:srgbClr val="709749"/>
      </a:accent5>
      <a:accent6>
        <a:srgbClr val="B3BD35"/>
      </a:accent6>
      <a:hlink>
        <a:srgbClr val="049FDA"/>
      </a:hlink>
      <a:folHlink>
        <a:srgbClr val="A8353A"/>
      </a:folHlink>
    </a:clrScheme>
    <a:fontScheme name="North Dakota Fonts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2EBDA2-F114-474A-8ED4-3D8CBD8EE96E}" vid="{7F97E33F-2C36-4733-9F6C-7386EBF16AE9}"/>
    </a:ext>
  </a:extLst>
</a:theme>
</file>

<file path=ppt/theme/theme4.xml><?xml version="1.0" encoding="utf-8"?>
<a:theme xmlns:a="http://schemas.openxmlformats.org/drawingml/2006/main" name="4_NORTH DAKOTA - Dark Gray Background">
  <a:themeElements>
    <a:clrScheme name="North Dakota Brand Palette">
      <a:dk1>
        <a:srgbClr val="796E66"/>
      </a:dk1>
      <a:lt1>
        <a:sysClr val="window" lastClr="FFFFFF"/>
      </a:lt1>
      <a:dk2>
        <a:srgbClr val="4D4D4F"/>
      </a:dk2>
      <a:lt2>
        <a:srgbClr val="B6B0A2"/>
      </a:lt2>
      <a:accent1>
        <a:srgbClr val="D34727"/>
      </a:accent1>
      <a:accent2>
        <a:srgbClr val="087482"/>
      </a:accent2>
      <a:accent3>
        <a:srgbClr val="FAA21B"/>
      </a:accent3>
      <a:accent4>
        <a:srgbClr val="049FDA"/>
      </a:accent4>
      <a:accent5>
        <a:srgbClr val="709749"/>
      </a:accent5>
      <a:accent6>
        <a:srgbClr val="B3BD35"/>
      </a:accent6>
      <a:hlink>
        <a:srgbClr val="049FDA"/>
      </a:hlink>
      <a:folHlink>
        <a:srgbClr val="A8353A"/>
      </a:folHlink>
    </a:clrScheme>
    <a:fontScheme name="North Dakota Fonts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2EBDA2-F114-474A-8ED4-3D8CBD8EE96E}" vid="{1A5160CA-6180-447A-AF12-C97A0ABE7BA7}"/>
    </a:ext>
  </a:extLst>
</a:theme>
</file>

<file path=ppt/theme/theme5.xml><?xml version="1.0" encoding="utf-8"?>
<a:theme xmlns:a="http://schemas.openxmlformats.org/drawingml/2006/main" name="5_NORTH DAKOTA - Core Values and Mission">
  <a:themeElements>
    <a:clrScheme name="North Dakota Brand Palette">
      <a:dk1>
        <a:srgbClr val="796E66"/>
      </a:dk1>
      <a:lt1>
        <a:sysClr val="window" lastClr="FFFFFF"/>
      </a:lt1>
      <a:dk2>
        <a:srgbClr val="4D4D4F"/>
      </a:dk2>
      <a:lt2>
        <a:srgbClr val="B6B0A2"/>
      </a:lt2>
      <a:accent1>
        <a:srgbClr val="D34727"/>
      </a:accent1>
      <a:accent2>
        <a:srgbClr val="087482"/>
      </a:accent2>
      <a:accent3>
        <a:srgbClr val="FAA21B"/>
      </a:accent3>
      <a:accent4>
        <a:srgbClr val="049FDA"/>
      </a:accent4>
      <a:accent5>
        <a:srgbClr val="709749"/>
      </a:accent5>
      <a:accent6>
        <a:srgbClr val="B3BD35"/>
      </a:accent6>
      <a:hlink>
        <a:srgbClr val="049FDA"/>
      </a:hlink>
      <a:folHlink>
        <a:srgbClr val="A8353A"/>
      </a:folHlink>
    </a:clrScheme>
    <a:fontScheme name="North Dakota Fonts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2EBDA2-F114-474A-8ED4-3D8CBD8EE96E}" vid="{C2E0BBD8-4CFF-48CD-AFA6-39CA560477F0}"/>
    </a:ext>
  </a:extLst>
</a:theme>
</file>

<file path=ppt/theme/theme6.xml><?xml version="1.0" encoding="utf-8"?>
<a:theme xmlns:a="http://schemas.openxmlformats.org/drawingml/2006/main" name="6_NORTH DAKOTA - Cultural Aspirations">
  <a:themeElements>
    <a:clrScheme name="North Dakota Brand Palette">
      <a:dk1>
        <a:srgbClr val="796E66"/>
      </a:dk1>
      <a:lt1>
        <a:sysClr val="window" lastClr="FFFFFF"/>
      </a:lt1>
      <a:dk2>
        <a:srgbClr val="4D4D4F"/>
      </a:dk2>
      <a:lt2>
        <a:srgbClr val="B6B0A2"/>
      </a:lt2>
      <a:accent1>
        <a:srgbClr val="D34727"/>
      </a:accent1>
      <a:accent2>
        <a:srgbClr val="087482"/>
      </a:accent2>
      <a:accent3>
        <a:srgbClr val="FAA21B"/>
      </a:accent3>
      <a:accent4>
        <a:srgbClr val="049FDA"/>
      </a:accent4>
      <a:accent5>
        <a:srgbClr val="709749"/>
      </a:accent5>
      <a:accent6>
        <a:srgbClr val="B3BD35"/>
      </a:accent6>
      <a:hlink>
        <a:srgbClr val="049FDA"/>
      </a:hlink>
      <a:folHlink>
        <a:srgbClr val="A8353A"/>
      </a:folHlink>
    </a:clrScheme>
    <a:fontScheme name="North Dakota Fonts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22EBDA2-F114-474A-8ED4-3D8CBD8EE96E}" vid="{78B61207-967F-4349-8EB3-FE47F2FEDAF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ContactName xmlns="23aa5e24-0afb-4e59-9dc3-7000ee915fea" xsi:nil="true"/>
    <Category xmlns="23aa5e24-0afb-4e59-9dc3-7000ee915fea" xsi:nil="true"/>
    <Summary xmlns="23aa5e24-0afb-4e59-9dc3-7000ee915fea" xsi:nil="true"/>
    <lcf76f155ced4ddcb4097134ff3c332f xmlns="23aa5e24-0afb-4e59-9dc3-7000ee915fea">
      <Terms xmlns="http://schemas.microsoft.com/office/infopath/2007/PartnerControls"/>
    </lcf76f155ced4ddcb4097134ff3c332f>
    <TaxCatchAll xmlns="25d83d48-fb20-4537-95a6-3251357185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DB1F1C29DB8346B6DE5F4AB11A5147" ma:contentTypeVersion="22" ma:contentTypeDescription="Create a new document." ma:contentTypeScope="" ma:versionID="d02029dd020a9c46fa7457608cc25707">
  <xsd:schema xmlns:xsd="http://www.w3.org/2001/XMLSchema" xmlns:xs="http://www.w3.org/2001/XMLSchema" xmlns:p="http://schemas.microsoft.com/office/2006/metadata/properties" xmlns:ns1="http://schemas.microsoft.com/sharepoint/v3" xmlns:ns2="23aa5e24-0afb-4e59-9dc3-7000ee915fea" xmlns:ns3="f45c79ae-7081-48ed-8529-ac83725463f7" xmlns:ns4="25d83d48-fb20-4537-95a6-325135718581" targetNamespace="http://schemas.microsoft.com/office/2006/metadata/properties" ma:root="true" ma:fieldsID="198bc9fc0e769b592eda8b8cb6db0b01" ns1:_="" ns2:_="" ns3:_="" ns4:_="">
    <xsd:import namespace="http://schemas.microsoft.com/sharepoint/v3"/>
    <xsd:import namespace="23aa5e24-0afb-4e59-9dc3-7000ee915fea"/>
    <xsd:import namespace="f45c79ae-7081-48ed-8529-ac83725463f7"/>
    <xsd:import namespace="25d83d48-fb20-4537-95a6-325135718581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Summary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ContactName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a5e24-0afb-4e59-9dc3-7000ee915fea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All-Staff Meetings"/>
          <xsd:enumeration value="ArcGIS Maps"/>
          <xsd:enumeration value="Banners"/>
          <xsd:enumeration value="Cabinet Reports"/>
          <xsd:enumeration value="Committees"/>
          <xsd:enumeration value="Divisions"/>
          <xsd:enumeration value="Fiscal"/>
          <xsd:enumeration value="Goals"/>
          <xsd:enumeration value="Human Resources"/>
          <xsd:enumeration value="Information Technology"/>
          <xsd:enumeration value="Marketing &amp; Communications"/>
          <xsd:enumeration value="Office Forms"/>
          <xsd:enumeration value="Policies"/>
          <xsd:enumeration value="Procedures"/>
          <xsd:enumeration value="Templates"/>
          <xsd:enumeration value="Travel"/>
        </xsd:restriction>
      </xsd:simpleType>
    </xsd:element>
    <xsd:element name="Summary" ma:index="9" nillable="true" ma:displayName="Summary" ma:format="Dropdown" ma:internalName="Summary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ContactName" ma:index="23" nillable="true" ma:displayName="Contact Name" ma:format="Dropdown" ma:internalName="ContactName">
      <xsd:simpleType>
        <xsd:restriction base="dms:Text">
          <xsd:maxLength value="255"/>
        </xsd:restriction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bbe65411-2828-40d8-bdc2-0527504d90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79ae-7081-48ed-8529-ac83725463f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83d48-fb20-4537-95a6-325135718581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a4c318be-9be2-49a4-81e6-098915c8ca15}" ma:internalName="TaxCatchAll" ma:showField="CatchAllData" ma:web="f45c79ae-7081-48ed-8529-ac83725463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9F128C-3842-4FCD-82EA-07864BCCF701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f45c79ae-7081-48ed-8529-ac83725463f7"/>
    <ds:schemaRef ds:uri="http://purl.org/dc/dcmitype/"/>
    <ds:schemaRef ds:uri="25d83d48-fb20-4537-95a6-325135718581"/>
    <ds:schemaRef ds:uri="http://schemas.microsoft.com/office/infopath/2007/PartnerControls"/>
    <ds:schemaRef ds:uri="23aa5e24-0afb-4e59-9dc3-7000ee915fea"/>
    <ds:schemaRef ds:uri="http://schemas.microsoft.com/sharepoint/v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F962E64-5DCD-438F-A43B-4A2CF8A420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0E2880-4CB4-49F2-BB3D-166648AA4C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aa5e24-0afb-4e59-9dc3-7000ee915fea"/>
    <ds:schemaRef ds:uri="f45c79ae-7081-48ed-8529-ac83725463f7"/>
    <ds:schemaRef ds:uri="25d83d48-fb20-4537-95a6-325135718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NorthDakota2022PowerPointTemplateFreshwaterBlue</Template>
  <TotalTime>2</TotalTime>
  <Words>238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Segoe UI</vt:lpstr>
      <vt:lpstr>Segoe UI Semilight</vt:lpstr>
      <vt:lpstr>Wingdings</vt:lpstr>
      <vt:lpstr>1_NORTH DAKOTA - White Background</vt:lpstr>
      <vt:lpstr>2_NORTH DAKOTA - Warm Gray 2 Background</vt:lpstr>
      <vt:lpstr>3_NORTH DAKOTA - Warm Gray 1 Background</vt:lpstr>
      <vt:lpstr>4_NORTH DAKOTA - Dark Gray Background</vt:lpstr>
      <vt:lpstr>5_NORTH DAKOTA - Core Values and Mission</vt:lpstr>
      <vt:lpstr>6_NORTH DAKOTA - Cultural Aspirations</vt:lpstr>
      <vt:lpstr>Welcome to the PowerPoint templates!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PowerPoint templates!</dc:title>
  <dc:creator>Blotsky, Penny J.</dc:creator>
  <cp:lastModifiedBy>Blotsky, Penny J.</cp:lastModifiedBy>
  <cp:revision>1</cp:revision>
  <cp:lastPrinted>2019-10-07T18:10:11Z</cp:lastPrinted>
  <dcterms:created xsi:type="dcterms:W3CDTF">2022-12-05T23:25:11Z</dcterms:created>
  <dcterms:modified xsi:type="dcterms:W3CDTF">2022-12-05T23:27:48Z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0x010100E8DB1F1C29DB8346B6DE5F4AB11A5147</vt:lpwstr>
  </property>
  <property fmtid="{D5CDD505-2E9C-101B-9397-08002B2CF9AE}" pid="3" name="MediaServiceImageTags">
    <vt:lpwstr/>
  </property>
</Properties>
</file>